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DC143C"/>
                </a:solidFill>
              </a:defRPr>
            </a:pPr>
            <a:r>
              <a:t>Enhancing Trust Through After-Sales Support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explores strategic approaches to strengthening customer trust through after-sales support at Elexion Automotive. Our focus is on balancing exceptional customer care with cost-effective service solutions.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Optimizing Customer Service Channels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7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In Q3 2025, an impressive 95% of roadside assistance requests were resolved within just half an hour, enhancing customer confidence in our support services.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This rapid response rate significantly bolsters our customer trust metrics, aligning with our strategic goal of exceptional after-sales support.</a:t>
            </a:r>
          </a:p>
          <a:p>
            <a:pPr>
              <a:spcAft>
                <a:spcPts val="400"/>
              </a:spcAft>
              <a:defRPr sz="1600">
                <a:solidFill>
                  <a:srgbClr val="FFD700"/>
                </a:solidFill>
              </a:defRPr>
            </a:pPr>
            <a:r>
              <a:rPr dirty="0"/>
              <a:t>By maintaining a swift resolution time, we've mitigated potential customer dissatisfaction and fostered loyalty, crucial in the competitive EV market.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The efficiency of our roadside assistance service positions </a:t>
            </a:r>
            <a:r>
              <a:rPr dirty="0" err="1"/>
              <a:t>Elexion</a:t>
            </a:r>
            <a:r>
              <a:rPr dirty="0"/>
              <a:t> as a leader in customer care, supporting our commitment to high service standards.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Leveraging advanced support systems and technology, we ensure quick and effective service delivery, critical for sustaining customer trust.</a:t>
            </a:r>
          </a:p>
          <a:p>
            <a:pPr>
              <a:spcAft>
                <a:spcPts val="400"/>
              </a:spcAft>
              <a:defRPr sz="1600">
                <a:solidFill>
                  <a:srgbClr val="FFD700"/>
                </a:solidFill>
              </a:defRPr>
            </a:pPr>
            <a:r>
              <a:rPr dirty="0"/>
              <a:t>Our focus on swift resolutions not only addresses immediate customer needs but also strengthens long-term relationships and brand reputation.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Leveraging Technology for Better Engagement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Overview of technological advancements in CRM systems since 2010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adoption rates of AI in customer service for automotive brands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Evolution of chatbot technology in the industry over the last decade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Review of previous technology integration challenges in service departments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Case study of a 2016 technology overhaul at a peer company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Analysis of past trends in mobile app engagement among EV customers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Summary of previous tech-driven initiatives and their outcomes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Balancing Cost with Customer Satisfaction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cost-benefit analysis of customer service investments from 2012-2018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Examination of industry-wide cost management strategies over the years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Review of previous budget allocation strategies in customer service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Comparison of historical satisfaction scores with cost trends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Insights into past cost containment initiatives and their impact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Overview of traditional methods for measuring cost-efficiency in service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Analysis of previous customer service ROI metrics from past campaigns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Insights on Building Customer Trust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analysis of trust-building strategies in the auto industry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Review of past customer trust metrics and their evolution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Examination of trust-related branding campaigns from 2010-2020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Overview of legacy customer loyalty programs and their effectiveness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Insights into historical trust metrics and their measurement evolution</a:t>
            </a:r>
          </a:p>
          <a:p>
            <a:pPr>
              <a:spcAft>
                <a:spcPts val="600"/>
              </a:spcAft>
              <a:defRPr sz="1800">
                <a:solidFill>
                  <a:srgbClr val="FFD700"/>
                </a:solidFill>
              </a:defRPr>
            </a:pPr>
            <a:r>
              <a:t>Case studies of past trust-building initiatives in related industries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Analysis of historical marketing messages focused on trust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DC143C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FFD700"/>
                </a:solidFill>
              </a:defRPr>
            </a:pPr>
            <a:r>
              <a:t>By optimizing our service channels and leveraging technology, we can enhance customer satisfaction while maintaining cost efficiency. Implementing these strategies will solidify our reputation and foster long-term customer loyalty.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417</Words>
  <Application>Microsoft Macintosh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Enhancing Trust Through After-Sales Support</vt:lpstr>
      <vt:lpstr>Introduction</vt:lpstr>
      <vt:lpstr>Optimizing Customer Service Channels</vt:lpstr>
      <vt:lpstr>Leveraging Technology for Better Engagement</vt:lpstr>
      <vt:lpstr>Balancing Cost with Customer Satisfaction</vt:lpstr>
      <vt:lpstr>Insights on Building Customer Trust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2025-08-19T19:22:10Z</dcterms:modified>
  <cp:category/>
</cp:coreProperties>
</file>