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9875520" cy="6400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>
              <a:defRPr sz="2000">
                <a:latin typeface="Arial"/>
              </a:defRPr>
            </a:pPr>
            <a:r>
              <a:t>Detailed play-by-play (reverse chronological order)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00:00 Curry’s buzzer-beating three misses. End of the second quarter. Lakers lead by 8.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00:14 Russell (Lakers) hits a three off an assist from Reaves. Lakers 38–30.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00:35 Warriors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00:59 Lakers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01:23 Warriors offense: Curry dribbles beyond the arc and dishes to Thompson. Thompson drives and gets blocked by Davis. The ball goes to Russell.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01:46 James (Lakers) misses a three.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02:02 Warriors offense: Curry (Warriors) runs a pick-and-roll with Green, drives, and kicks to Thompson. Thompson’s three misses. Davis (Lakers) rebounds.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02:24 Russell (Lakers) misses a buzzer-beating three.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02:48 Warriors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03:12 James (Lakers) steals Curry’s pass and, in transition, assists Reaves for a corner three. Lakers 35–30.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9875520" cy="6400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03:35 Green (Warriors) initiates at the top; Klay Thompson cuts off the ball, catches, and hits a mid-range jumper. Lakers 32–30.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03:48 James (Lakers) drives, draws a double, and kicks to Russell, who hits an open three. Lakers 32–28.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03:54 Curry (Warriors) has the ball stolen by Reaves (Lakers).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04:08 Reaves (Lakers) misses a three.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04:31 Green (Warriors) turnover, pass goes out of bounds.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04:54 Curry (Warriors) comes off a screen and drains a deep three. Lakers 29–28.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05:15 James (Lakers) posts up Wiggins and hits a turnaround fadeaway. Lakers 29–25.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05:28 Curry (Warriors) turnover, steps on the sideline while catching the ball.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05:45 James (Lakers) misses a jumper.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06:06 Warriors timeout on offense.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9875520" cy="6400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06:30 Davis (Lakers) blocks Kuminga’s layup. James grabs the defensive rebound and throws a long outlet to Hachimura for a fast-break dunk. Lakers 27–25.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06:48 Curry (Warriors) makes a steal, then gets stripped back by Russell (Lakers).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07:00 Warriors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07:24 Lakers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07:48 Chris Paul checks in for the Warriors and assists Looney on a hook shot at the rim. Lakers 25–25.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08:10 James (Lakers) pushes the ball, uses a Davis screen, drives into the lane, finishes through contact for a 2-and-1, and makes the free throw. Lakers 25–23.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08:32 Warriors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08:56 Lakers timeout on offense.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09:20 Kuminga (Warriors) steals from Reaves (Lakers) and goes coast-to-coast for a dunk. Lakers 22–23.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09:30 Curry (Warriors) pulls up in transition and hits a three. Lakers 22–21.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9875520" cy="6400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09:35 Hachimura (Lakers) misses a jumper. James grabs the offensive rebound and puts it back. Lakers 22–18.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09:52 Wiggins (Warriors) posts Reaves and hits a turnaround jumper. Lakers 20–18.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10:35 James (Lakers) at the top, uses a Davis screen and hits a mid-range jumper. Lakers 20–16.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10:51 Davis (Lakers) blocks Curry’s layup. James secures the defensive rebound.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11:12 Davis (Lakers) attacks Looney, draws a foul, and makes 1 of 2. Lakers 18–16.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11:32 James (Lakers) makes a free throw. Lakers 17–16.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11:32 Green (Warriors) is called for a defensive technical; Lakers receive one free throw and possession.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11:40 Curry (Warriors) step-back three misses. James (Lakers) grabs the defensive rebound.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11:50 Davis (Lakers) Euro-steps for a layup. Lakers 16–16.</a:t>
            </a:r>
          </a:p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11:56 Curry (Warriors) drives and throws an errant pass out of bounds.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9875520" cy="6400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400"/>
              </a:spcAft>
              <a:defRPr sz="1800">
                <a:latin typeface="Arial"/>
              </a:defRPr>
            </a:pPr>
            <a:r>
              <a:t>12:00 Start of the second quarter. Warriors ball. Lakers 14–16 Warriors.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