
<file path=[Content_Types].xml><?xml version="1.0" encoding="utf-8"?>
<Types xmlns="http://schemas.openxmlformats.org/package/2006/content-types"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308" r:id="rId5"/>
    <p:sldId id="287" r:id="rId6"/>
    <p:sldId id="263" r:id="rId7"/>
    <p:sldId id="285" r:id="rId8"/>
    <p:sldId id="307" r:id="rId9"/>
    <p:sldId id="303" r:id="rId10"/>
    <p:sldId id="276" r:id="rId11"/>
    <p:sldId id="283" r:id="rId12"/>
    <p:sldId id="304" r:id="rId13"/>
    <p:sldId id="305" r:id="rId14"/>
    <p:sldId id="306" r:id="rId15"/>
    <p:sldId id="262" r:id="rId16"/>
    <p:sldId id="277" r:id="rId17"/>
    <p:sldId id="261" r:id="rId18"/>
    <p:sldId id="275" r:id="rId19"/>
    <p:sldId id="273" r:id="rId20"/>
    <p:sldId id="286" r:id="rId21"/>
    <p:sldId id="284" r:id="rId22"/>
    <p:sldId id="274" r:id="rId23"/>
    <p:sldId id="299" r:id="rId24"/>
    <p:sldId id="289" r:id="rId25"/>
    <p:sldId id="265" r:id="rId26"/>
    <p:sldId id="302" r:id="rId27"/>
    <p:sldId id="268" r:id="rId28"/>
    <p:sldId id="269" r:id="rId29"/>
    <p:sldId id="301" r:id="rId30"/>
    <p:sldId id="300" r:id="rId31"/>
    <p:sldId id="278" r:id="rId32"/>
    <p:sldId id="264" r:id="rId33"/>
    <p:sldId id="290" r:id="rId34"/>
    <p:sldId id="266" r:id="rId35"/>
    <p:sldId id="272" r:id="rId36"/>
    <p:sldId id="298" r:id="rId37"/>
    <p:sldId id="279" r:id="rId38"/>
    <p:sldId id="288" r:id="rId39"/>
    <p:sldId id="292" r:id="rId40"/>
    <p:sldId id="291" r:id="rId41"/>
    <p:sldId id="271" r:id="rId42"/>
    <p:sldId id="267" r:id="rId43"/>
    <p:sldId id="280" r:id="rId44"/>
    <p:sldId id="282" r:id="rId45"/>
    <p:sldId id="281" r:id="rId46"/>
    <p:sldId id="270" r:id="rId47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B166D14-3EAD-EE4D-8282-A97298E0337C}">
          <p14:sldIdLst>
            <p14:sldId id="256"/>
            <p14:sldId id="257"/>
            <p14:sldId id="258"/>
            <p14:sldId id="308"/>
          </p14:sldIdLst>
        </p14:section>
        <p14:section name="Pendulum" id="{BEB6DF85-831B-4440-B388-3730E2C182BF}">
          <p14:sldIdLst>
            <p14:sldId id="287"/>
            <p14:sldId id="263"/>
            <p14:sldId id="285"/>
            <p14:sldId id="307"/>
            <p14:sldId id="303"/>
            <p14:sldId id="276"/>
            <p14:sldId id="283"/>
            <p14:sldId id="304"/>
            <p14:sldId id="305"/>
            <p14:sldId id="306"/>
            <p14:sldId id="262"/>
            <p14:sldId id="277"/>
            <p14:sldId id="261"/>
            <p14:sldId id="275"/>
            <p14:sldId id="273"/>
            <p14:sldId id="286"/>
            <p14:sldId id="284"/>
            <p14:sldId id="274"/>
          </p14:sldIdLst>
        </p14:section>
        <p14:section name="CartPole Illusory" id="{F3CC3813-E12D-E04D-915C-2C237B00EAE6}">
          <p14:sldIdLst>
            <p14:sldId id="299"/>
            <p14:sldId id="289"/>
            <p14:sldId id="265"/>
            <p14:sldId id="302"/>
            <p14:sldId id="268"/>
            <p14:sldId id="269"/>
            <p14:sldId id="301"/>
            <p14:sldId id="300"/>
            <p14:sldId id="278"/>
            <p14:sldId id="264"/>
            <p14:sldId id="290"/>
            <p14:sldId id="266"/>
            <p14:sldId id="272"/>
            <p14:sldId id="298"/>
            <p14:sldId id="279"/>
            <p14:sldId id="288"/>
            <p14:sldId id="292"/>
            <p14:sldId id="291"/>
            <p14:sldId id="271"/>
            <p14:sldId id="267"/>
            <p14:sldId id="280"/>
            <p14:sldId id="282"/>
            <p14:sldId id="28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341"/>
    <p:restoredTop sz="94692"/>
  </p:normalViewPr>
  <p:slideViewPr>
    <p:cSldViewPr snapToGrid="0">
      <p:cViewPr varScale="1">
        <p:scale>
          <a:sx n="83" d="100"/>
          <a:sy n="83" d="100"/>
        </p:scale>
        <p:origin x="208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E0B70-CB19-451B-0ADB-C8B1889335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A60A87-8D04-9B05-FC01-878C78DB3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0F33AE-61C7-539D-2C69-6BF1043F2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2557F9-0F55-A5EA-2F54-2228A6A2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85EB0-5508-AA23-EF97-D091E7D66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951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4D27-2E5D-D32A-D1F5-50C52203C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7319EE-635E-329E-95C1-BDC5BCF816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93DEF-6179-9DA7-1690-D93E764E1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3C96F-745D-4B7E-C163-91721F9FC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E18461-FC34-60F6-2773-48F8422C7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038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0FA092-5E7A-FFAD-B004-345E4FCE0B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6EADE-C681-58AC-DCA4-408B959E1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26A4D-1E6E-C8B1-45C8-62F16301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258F2-91B3-7FA6-D6E7-1769B34CE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75E18-918C-4CDD-75F2-925CD2636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996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62E25-FD3F-D622-2565-38C43E7ED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4DD8C-CCEF-F73C-368F-6B2A76220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CAA79-BB1D-9175-7C94-1BFEE5BA6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BF295-FED7-444F-F7D2-650FFDD3E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2D959-9EC9-737B-C568-95D616AA3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755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930B2-9B8D-4580-F1FB-6F29684C0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9FE417-6FC6-CF28-9A83-C80DA3171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48133-89DB-3E7E-2893-76CEC64FF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40EC9-96BF-1904-1031-1BEDD0332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9081A-EDFE-703F-77F8-82E768B30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481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64FBD-4932-57A0-D4C8-57C5760EB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4926C-E7EA-DC8E-8357-FE36D8C3F4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597AE-CD8E-7257-6498-4376A9A0B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51115F-AFD5-BE61-2182-16DB83111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AC90E4-6984-42F8-402D-EB2BAE488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2BEDFA-B364-1316-72A3-532C55FFA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648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D2A19-903F-1171-DE22-3617B6937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6BBBF-8CD2-6A01-FF01-FF0DADC82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A74A44-3192-C743-1CB8-D535261FB0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07284A-0C64-49C5-37D2-AE621425D9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422DD9-A2B5-19FA-0926-A1B45B3D7E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00951D-4B00-3FD8-0068-24C1C994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600B32-6571-B3A3-8CFD-79FE8B1D6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BB656B-8F11-79EE-8F78-D4C6E5F87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70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BA34B-9570-D5C2-FD3D-F157B163B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685531-EF60-2924-6EA0-B6E7D6454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5095A7-4AE3-8AC2-8FBD-A2843A47F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036FF6-42A6-B21D-205F-EBDCEEDE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0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F4ADE2-F890-506D-4FC4-A8F993B2B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2960A4-0181-863E-B1C7-645E7E557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C1B60E-50A9-3D74-D499-B25312375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934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427CB-2551-BA69-0BF7-25B71399F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9B2D5-94EA-F9A5-89D6-0E8029295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3F697-D5AF-9A72-7BF0-EF69E0CBB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A72A0-91E2-5E15-67C7-0407C6469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FE0D8-97B9-E580-AE1D-D2C7E6E9B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8E6B5D-C2A4-FC06-6345-546DE5111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43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74746-54B6-0574-09FE-5F5E961D6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4FD6E5-8280-D290-22F8-343FF64853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4FD8C8-18EF-CF9F-771F-320056115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D7DD6-C209-3533-FA01-E37EE7BD4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6FA214-8A9C-BA3D-EE70-CDFE7D0B3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A20982-D4BD-8799-6726-4A02D94A7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65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63D26-BEC6-649F-138C-AE2319B6E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749472-7468-6437-D979-1D6B5C715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18223-AC91-1244-9E55-AD79178C26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70800-41B6-F54B-99FF-C550B7D67313}" type="datetimeFigureOut">
              <a:rPr lang="en-GB" smtClean="0"/>
              <a:t>29/09/2022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6C079-CDCE-2080-909C-A917D9AA4C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76AEF-65F0-6A6D-2BAD-E4E04DF0A4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63E03-CCF6-1345-AB50-4F292616E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28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ov"/><Relationship Id="rId7" Type="http://schemas.openxmlformats.org/officeDocument/2006/relationships/image" Target="../media/image2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o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A54A4-EEDD-3569-F8FD-A3FB3338CB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Quick study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268FA5-0B9E-4CE7-B3B1-9737968FA3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569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P5</a:t>
            </a:r>
          </a:p>
        </p:txBody>
      </p:sp>
      <p:pic>
        <p:nvPicPr>
          <p:cNvPr id="5" name="Content Placeholder 4" descr="A picture containing text, sport&#10;&#10;Description automatically generated">
            <a:extLst>
              <a:ext uri="{FF2B5EF4-FFF2-40B4-BE49-F238E27FC236}">
                <a16:creationId xmlns:a16="http://schemas.microsoft.com/office/drawing/2014/main" id="{68B6D9C1-F0CC-9D2F-B428-2B536363F7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692072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P6</a:t>
            </a:r>
          </a:p>
        </p:txBody>
      </p:sp>
      <p:pic>
        <p:nvPicPr>
          <p:cNvPr id="5" name="Content Placeholder 4" descr="A picture containing text, sport, athletic game&#10;&#10;Description automatically generated">
            <a:extLst>
              <a:ext uri="{FF2B5EF4-FFF2-40B4-BE49-F238E27FC236}">
                <a16:creationId xmlns:a16="http://schemas.microsoft.com/office/drawing/2014/main" id="{FC142C66-D5F3-6EF0-5A7F-9864677ADF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842312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P7</a:t>
            </a:r>
          </a:p>
        </p:txBody>
      </p:sp>
      <p:pic>
        <p:nvPicPr>
          <p:cNvPr id="5" name="Content Placeholder 4" descr="A picture containing shape&#10;&#10;Description automatically generated">
            <a:extLst>
              <a:ext uri="{FF2B5EF4-FFF2-40B4-BE49-F238E27FC236}">
                <a16:creationId xmlns:a16="http://schemas.microsoft.com/office/drawing/2014/main" id="{6352A9AA-BA0A-6783-D879-4B2CD74D8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678966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P8</a:t>
            </a:r>
          </a:p>
        </p:txBody>
      </p:sp>
      <p:pic>
        <p:nvPicPr>
          <p:cNvPr id="5" name="Content Placeholder 4" descr="A picture containing sport, athletic game&#10;&#10;Description automatically generated">
            <a:extLst>
              <a:ext uri="{FF2B5EF4-FFF2-40B4-BE49-F238E27FC236}">
                <a16:creationId xmlns:a16="http://schemas.microsoft.com/office/drawing/2014/main" id="{A7E20784-404B-A6F5-7E4A-7B1F5FBB77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528775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P9</a:t>
            </a:r>
          </a:p>
        </p:txBody>
      </p:sp>
      <p:pic>
        <p:nvPicPr>
          <p:cNvPr id="5" name="Content Placeholder 4" descr="A picture containing shape&#10;&#10;Description automatically generated">
            <a:extLst>
              <a:ext uri="{FF2B5EF4-FFF2-40B4-BE49-F238E27FC236}">
                <a16:creationId xmlns:a16="http://schemas.microsoft.com/office/drawing/2014/main" id="{1EBB82A7-70E3-C98E-92C1-D06C515B3B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81804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P10</a:t>
            </a:r>
          </a:p>
        </p:txBody>
      </p:sp>
      <p:pic>
        <p:nvPicPr>
          <p:cNvPr id="5" name="Content Placeholder 4" descr="A picture containing sport&#10;&#10;Description automatically generated">
            <a:extLst>
              <a:ext uri="{FF2B5EF4-FFF2-40B4-BE49-F238E27FC236}">
                <a16:creationId xmlns:a16="http://schemas.microsoft.com/office/drawing/2014/main" id="{ACADC2BE-1071-0978-786B-A93E190EC7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080232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P11</a:t>
            </a:r>
          </a:p>
        </p:txBody>
      </p:sp>
      <p:pic>
        <p:nvPicPr>
          <p:cNvPr id="5" name="Content Placeholder 4" descr="A picture containing text, sport, athletic game&#10;&#10;Description automatically generated">
            <a:extLst>
              <a:ext uri="{FF2B5EF4-FFF2-40B4-BE49-F238E27FC236}">
                <a16:creationId xmlns:a16="http://schemas.microsoft.com/office/drawing/2014/main" id="{0D24A06B-D0ED-4067-14F5-C64B9BB198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780517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P12</a:t>
            </a:r>
          </a:p>
        </p:txBody>
      </p:sp>
      <p:pic>
        <p:nvPicPr>
          <p:cNvPr id="5" name="Content Placeholder 4" descr="A picture containing sport&#10;&#10;Description automatically generated">
            <a:extLst>
              <a:ext uri="{FF2B5EF4-FFF2-40B4-BE49-F238E27FC236}">
                <a16:creationId xmlns:a16="http://schemas.microsoft.com/office/drawing/2014/main" id="{45AF869B-EF03-FF43-F4DD-223D4ACA68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613081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P13</a:t>
            </a:r>
          </a:p>
        </p:txBody>
      </p:sp>
      <p:pic>
        <p:nvPicPr>
          <p:cNvPr id="5" name="Content Placeholder 4" descr="A picture containing arrow&#10;&#10;Description automatically generated">
            <a:extLst>
              <a:ext uri="{FF2B5EF4-FFF2-40B4-BE49-F238E27FC236}">
                <a16:creationId xmlns:a16="http://schemas.microsoft.com/office/drawing/2014/main" id="{5816D2DB-B43B-B1AB-4A3F-F7E58D52A1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839705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P14</a:t>
            </a:r>
          </a:p>
        </p:txBody>
      </p:sp>
      <p:pic>
        <p:nvPicPr>
          <p:cNvPr id="5" name="Content Placeholder 4" descr="Arrow&#10;&#10;Description automatically generated with low confidence">
            <a:extLst>
              <a:ext uri="{FF2B5EF4-FFF2-40B4-BE49-F238E27FC236}">
                <a16:creationId xmlns:a16="http://schemas.microsoft.com/office/drawing/2014/main" id="{3165E3C9-3795-00DF-17CA-3CB9611A4C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69615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776E0-FA9B-B43B-0093-D90BFB09C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36DDA-0190-7D3C-02B5-14E7F6093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48145"/>
            <a:ext cx="10515600" cy="5428818"/>
          </a:xfrm>
        </p:spPr>
        <p:txBody>
          <a:bodyPr/>
          <a:lstStyle/>
          <a:p>
            <a:r>
              <a:rPr lang="en-GB" dirty="0"/>
              <a:t>Here are demonstrations of two physics-simulated systems which are controlled by a computer algorithm</a:t>
            </a:r>
          </a:p>
          <a:p>
            <a:endParaRPr lang="en-GB" dirty="0"/>
          </a:p>
          <a:p>
            <a:r>
              <a:rPr lang="en-GB" dirty="0"/>
              <a:t>Please look at these to familiarize yourself with the systems</a:t>
            </a:r>
          </a:p>
        </p:txBody>
      </p:sp>
      <p:pic>
        <p:nvPicPr>
          <p:cNvPr id="4" name="Screen Recording 2022-09-26 at 9.32.52 PM" descr="Screen Recording 2022-09-26 at 9.32.52 PM">
            <a:hlinkClick r:id="" action="ppaction://media"/>
            <a:extLst>
              <a:ext uri="{FF2B5EF4-FFF2-40B4-BE49-F238E27FC236}">
                <a16:creationId xmlns:a16="http://schemas.microsoft.com/office/drawing/2014/main" id="{C575502B-8DFC-48C2-DAF0-C450A177F2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1775" y="3135312"/>
            <a:ext cx="3915716" cy="3722688"/>
          </a:xfrm>
          <a:prstGeom prst="rect">
            <a:avLst/>
          </a:prstGeom>
        </p:spPr>
      </p:pic>
      <p:pic>
        <p:nvPicPr>
          <p:cNvPr id="5" name="Screen Recording 2022-09-26 at 9.31.25 PM" descr="Screen Recording 2022-09-26 at 9.31.25 PM">
            <a:hlinkClick r:id="" action="ppaction://media"/>
            <a:extLst>
              <a:ext uri="{FF2B5EF4-FFF2-40B4-BE49-F238E27FC236}">
                <a16:creationId xmlns:a16="http://schemas.microsoft.com/office/drawing/2014/main" id="{9B89A03A-1A3D-2D9F-7D9E-3F3581F2587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92107" y="3429000"/>
            <a:ext cx="399811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8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P15</a:t>
            </a:r>
          </a:p>
        </p:txBody>
      </p:sp>
      <p:pic>
        <p:nvPicPr>
          <p:cNvPr id="5" name="Content Placeholder 4" descr="A picture containing sport&#10;&#10;Description automatically generated">
            <a:extLst>
              <a:ext uri="{FF2B5EF4-FFF2-40B4-BE49-F238E27FC236}">
                <a16:creationId xmlns:a16="http://schemas.microsoft.com/office/drawing/2014/main" id="{44A03447-F367-A2B2-D12C-ADD199000A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403193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P16</a:t>
            </a:r>
          </a:p>
        </p:txBody>
      </p:sp>
      <p:pic>
        <p:nvPicPr>
          <p:cNvPr id="5" name="Content Placeholder 4" descr="Shape&#10;&#10;Description automatically generated with low confidence">
            <a:extLst>
              <a:ext uri="{FF2B5EF4-FFF2-40B4-BE49-F238E27FC236}">
                <a16:creationId xmlns:a16="http://schemas.microsoft.com/office/drawing/2014/main" id="{E87BAC4E-0B2B-EA1C-7AB0-12B82CE37E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873690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P17</a:t>
            </a:r>
          </a:p>
        </p:txBody>
      </p:sp>
      <p:pic>
        <p:nvPicPr>
          <p:cNvPr id="9" name="Content Placeholder 8" descr="A picture containing text, sport&#10;&#10;Description automatically generated">
            <a:extLst>
              <a:ext uri="{FF2B5EF4-FFF2-40B4-BE49-F238E27FC236}">
                <a16:creationId xmlns:a16="http://schemas.microsoft.com/office/drawing/2014/main" id="{E6AF5B12-1CDF-9B82-9285-A7EB79BA1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186176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C0</a:t>
            </a:r>
          </a:p>
        </p:txBody>
      </p:sp>
      <p:pic>
        <p:nvPicPr>
          <p:cNvPr id="9" name="Content Placeholder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43295A79-9D25-516F-BC8D-25247F4CF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9178" y="2902238"/>
            <a:ext cx="5933643" cy="3955762"/>
          </a:xfrm>
        </p:spPr>
      </p:pic>
    </p:spTree>
    <p:extLst>
      <p:ext uri="{BB962C8B-B14F-4D97-AF65-F5344CB8AC3E}">
        <p14:creationId xmlns:p14="http://schemas.microsoft.com/office/powerpoint/2010/main" val="2762909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93D1D-D943-F0C0-F91B-1486DE5E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FD835A73-DAA3-BD1D-D117-24B5F050C8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3141765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C2</a:t>
            </a:r>
          </a:p>
        </p:txBody>
      </p:sp>
      <p:pic>
        <p:nvPicPr>
          <p:cNvPr id="23" name="Picture 22" descr="Chart, box and whisker chart&#10;&#10;Description automatically generated">
            <a:extLst>
              <a:ext uri="{FF2B5EF4-FFF2-40B4-BE49-F238E27FC236}">
                <a16:creationId xmlns:a16="http://schemas.microsoft.com/office/drawing/2014/main" id="{1F3F1860-1219-B83F-7653-ACB0EE993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780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755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C3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4E5DC4E1-63C2-8CC3-D9FB-33B8847A05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611546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C4</a:t>
            </a:r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E6556E4D-8B4A-6C2C-50A6-420713F1B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780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62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C5</a:t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5EBE8852-0BD5-290B-C8FD-FA479FD56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780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512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C6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89E89479-0368-5079-1B15-D136A58C4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060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27902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441E3-94FF-EE94-0B62-7ADC4425A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06264-58F9-3F5F-AB50-B4DD2ED15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 now hand you a bunch of videos of both</a:t>
            </a:r>
          </a:p>
          <a:p>
            <a:r>
              <a:rPr lang="en-GB" dirty="0"/>
              <a:t>We would like you to classify </a:t>
            </a:r>
            <a:r>
              <a:rPr lang="en-GB" b="1" dirty="0"/>
              <a:t>whether you think the system observed in the video is the same as the one that you have observed in the introductory videos</a:t>
            </a:r>
          </a:p>
          <a:p>
            <a:r>
              <a:rPr lang="en-GB" dirty="0"/>
              <a:t>All videos you are shown from here on run at the </a:t>
            </a:r>
            <a:r>
              <a:rPr lang="en-GB" b="1" dirty="0"/>
              <a:t>exact same frame rate</a:t>
            </a:r>
            <a:r>
              <a:rPr lang="en-GB" dirty="0"/>
              <a:t>, i.e. the time difference between subsequent frames is equivalent</a:t>
            </a:r>
          </a:p>
        </p:txBody>
      </p:sp>
    </p:spTree>
    <p:extLst>
      <p:ext uri="{BB962C8B-B14F-4D97-AF65-F5344CB8AC3E}">
        <p14:creationId xmlns:p14="http://schemas.microsoft.com/office/powerpoint/2010/main" val="29512871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C7</a:t>
            </a:r>
          </a:p>
        </p:txBody>
      </p:sp>
      <p:pic>
        <p:nvPicPr>
          <p:cNvPr id="9" name="Content Placeholder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5D09E11A-5FA0-701D-1C35-D88B4F7A1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095928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C8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C07208B9-3172-71B7-FF5D-C7122F8AEA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4708701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93D1D-D943-F0C0-F91B-1486DE5E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C9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533A7D15-6783-B5B2-A5C4-CEFFC8537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7537796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93D1D-D943-F0C0-F91B-1486DE5E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C10</a:t>
            </a:r>
          </a:p>
        </p:txBody>
      </p:sp>
      <p:pic>
        <p:nvPicPr>
          <p:cNvPr id="9" name="Content Placeholder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43DC716E-46A5-99B1-34CE-07749CCDC1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521681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C11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996DD3D2-F1AA-E3F5-6E28-F218F9504A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8419510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C12</a:t>
            </a:r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35CB7319-F994-BBEE-8799-FC1429889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780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240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C13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8443DA49-C9F3-0084-5AE9-A9357BEC9A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1294291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C14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8043BFCB-ABA4-69ED-D5A0-FEC589D319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681203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93D1D-D943-F0C0-F91B-1486DE5E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C15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82C53B10-D4C7-4370-F5B7-FCE3487E8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20203296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93D1D-D943-F0C0-F91B-1486DE5E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C16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81C1CFD4-58B2-23C4-25D3-8476893B3B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583329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8A178-6D41-51E4-A6C6-BCDC74B5B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 your judgements in the Google 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D22A2-DBB8-A26A-B486-E0ED3F0A5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Please note down in the google sheets doc for each video if you think it is the same system (CORRECT) or not (FALSE)</a:t>
            </a:r>
          </a:p>
          <a:p>
            <a:r>
              <a:rPr lang="en-GB" dirty="0"/>
              <a:t>There is a simple drop down for each cell in the second column</a:t>
            </a:r>
          </a:p>
          <a:p>
            <a:r>
              <a:rPr lang="en-GB" dirty="0"/>
              <a:t>Each video has a unique ID which is given and the dropdown has to be selected</a:t>
            </a:r>
          </a:p>
          <a:p>
            <a:r>
              <a:rPr lang="en-GB" dirty="0"/>
              <a:t>Please do not leave any cells blank</a:t>
            </a:r>
          </a:p>
          <a:p>
            <a:r>
              <a:rPr lang="en-GB" dirty="0"/>
              <a:t>Please ignore the black circular arrow in the system previously shown on the left.</a:t>
            </a:r>
          </a:p>
          <a:p>
            <a:endParaRPr lang="en-GB" dirty="0"/>
          </a:p>
          <a:p>
            <a:pPr algn="ctr"/>
            <a:endParaRPr lang="en-GB" sz="4400" b="1" dirty="0"/>
          </a:p>
          <a:p>
            <a:pPr marL="0" indent="0" algn="ctr">
              <a:buNone/>
            </a:pPr>
            <a:r>
              <a:rPr lang="en-GB" sz="4400" b="1" dirty="0"/>
              <a:t>THANK YOU !!!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343753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93D1D-D943-F0C0-F91B-1486DE5E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C17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F71957EC-7F6C-E640-E4D6-124335DA81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730378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C18</a:t>
            </a:r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CE337994-1315-8AEE-3FE2-A99241B46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780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094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C19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EF010F46-862C-3E18-79F1-46A3B3CE33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6020143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C20</a:t>
            </a:r>
          </a:p>
        </p:txBody>
      </p:sp>
      <p:pic>
        <p:nvPicPr>
          <p:cNvPr id="9" name="Content Placeholder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8E411F14-B218-D4A7-0261-D16C3F48A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3057682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C21</a:t>
            </a:r>
          </a:p>
        </p:txBody>
      </p:sp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828F5D49-3D8D-7F03-1B63-DF9FA9A545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6372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0376431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C22</a:t>
            </a:r>
          </a:p>
        </p:txBody>
      </p:sp>
      <p:pic>
        <p:nvPicPr>
          <p:cNvPr id="5" name="Content Placeholder 4" descr="A picture containing light&#10;&#10;Description automatically generated">
            <a:extLst>
              <a:ext uri="{FF2B5EF4-FFF2-40B4-BE49-F238E27FC236}">
                <a16:creationId xmlns:a16="http://schemas.microsoft.com/office/drawing/2014/main" id="{298F1A9A-E3F5-55CF-29CF-418C070283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2506662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14230175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9B444-3254-7609-D45F-3CE41CB63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C23</a:t>
            </a:r>
          </a:p>
        </p:txBody>
      </p:sp>
      <p:pic>
        <p:nvPicPr>
          <p:cNvPr id="4" name="Picture 3" descr="Chart, box and whisker chart&#10;&#10;Description automatically generated">
            <a:extLst>
              <a:ext uri="{FF2B5EF4-FFF2-40B4-BE49-F238E27FC236}">
                <a16:creationId xmlns:a16="http://schemas.microsoft.com/office/drawing/2014/main" id="{12313AB1-11A7-005C-32AD-758E33CDD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7780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88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P0</a:t>
            </a:r>
          </a:p>
        </p:txBody>
      </p:sp>
      <p:pic>
        <p:nvPicPr>
          <p:cNvPr id="5" name="Content Placeholder 4" descr="A picture containing sport, athletic game&#10;&#10;Description automatically generated">
            <a:extLst>
              <a:ext uri="{FF2B5EF4-FFF2-40B4-BE49-F238E27FC236}">
                <a16:creationId xmlns:a16="http://schemas.microsoft.com/office/drawing/2014/main" id="{053577EB-DF06-06F3-3EAB-D3E13126A3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770252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P1</a:t>
            </a:r>
          </a:p>
        </p:txBody>
      </p:sp>
      <p:pic>
        <p:nvPicPr>
          <p:cNvPr id="5" name="Content Placeholder 4" descr="Shape, arrow&#10;&#10;Description automatically generated">
            <a:extLst>
              <a:ext uri="{FF2B5EF4-FFF2-40B4-BE49-F238E27FC236}">
                <a16:creationId xmlns:a16="http://schemas.microsoft.com/office/drawing/2014/main" id="{D6B684AD-D9FB-E91E-3A9E-391CACD569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421408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1190-F365-8ABC-769E-6618E9BDD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P2</a:t>
            </a:r>
          </a:p>
        </p:txBody>
      </p:sp>
      <p:pic>
        <p:nvPicPr>
          <p:cNvPr id="5" name="Content Placeholder 4" descr="A picture containing athletic game, sport&#10;&#10;Description automatically generated">
            <a:extLst>
              <a:ext uri="{FF2B5EF4-FFF2-40B4-BE49-F238E27FC236}">
                <a16:creationId xmlns:a16="http://schemas.microsoft.com/office/drawing/2014/main" id="{AA20025E-F84C-A71A-4D74-F48A71623F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551675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P3</a:t>
            </a:r>
          </a:p>
        </p:txBody>
      </p:sp>
      <p:pic>
        <p:nvPicPr>
          <p:cNvPr id="9" name="Content Placeholder 8" descr="Shape, arrow&#10;&#10;Description automatically generated">
            <a:extLst>
              <a:ext uri="{FF2B5EF4-FFF2-40B4-BE49-F238E27FC236}">
                <a16:creationId xmlns:a16="http://schemas.microsoft.com/office/drawing/2014/main" id="{95F46609-2A37-1852-F09B-9BCBE8ACEF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935731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1B132-4020-DA94-84F0-BF044261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P4</a:t>
            </a:r>
          </a:p>
        </p:txBody>
      </p:sp>
      <p:pic>
        <p:nvPicPr>
          <p:cNvPr id="5" name="Content Placeholder 4" descr="Arrow&#10;&#10;Description automatically generated with low confidence">
            <a:extLst>
              <a:ext uri="{FF2B5EF4-FFF2-40B4-BE49-F238E27FC236}">
                <a16:creationId xmlns:a16="http://schemas.microsoft.com/office/drawing/2014/main" id="{1171FB1E-F320-6697-E312-C69C5526BE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647128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227</Words>
  <Application>Microsoft Macintosh PowerPoint</Application>
  <PresentationFormat>Widescreen</PresentationFormat>
  <Paragraphs>60</Paragraphs>
  <Slides>46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Calibri</vt:lpstr>
      <vt:lpstr>Calibri Light</vt:lpstr>
      <vt:lpstr>Office Theme</vt:lpstr>
      <vt:lpstr>Quick study</vt:lpstr>
      <vt:lpstr> </vt:lpstr>
      <vt:lpstr>Your task</vt:lpstr>
      <vt:lpstr>Note your judgements in the Google Sheet</vt:lpstr>
      <vt:lpstr>P0</vt:lpstr>
      <vt:lpstr>P1</vt:lpstr>
      <vt:lpstr>P2</vt:lpstr>
      <vt:lpstr>P3</vt:lpstr>
      <vt:lpstr>P4</vt:lpstr>
      <vt:lpstr>P5</vt:lpstr>
      <vt:lpstr>P6</vt:lpstr>
      <vt:lpstr>P7</vt:lpstr>
      <vt:lpstr>P8</vt:lpstr>
      <vt:lpstr>P9</vt:lpstr>
      <vt:lpstr>P10</vt:lpstr>
      <vt:lpstr>P11</vt:lpstr>
      <vt:lpstr>P12</vt:lpstr>
      <vt:lpstr>P13</vt:lpstr>
      <vt:lpstr>P14</vt:lpstr>
      <vt:lpstr>P15</vt:lpstr>
      <vt:lpstr>P16</vt:lpstr>
      <vt:lpstr>P17</vt:lpstr>
      <vt:lpstr>C0</vt:lpstr>
      <vt:lpstr>C1</vt:lpstr>
      <vt:lpstr>C2</vt:lpstr>
      <vt:lpstr>C3</vt:lpstr>
      <vt:lpstr>C4</vt:lpstr>
      <vt:lpstr>C5 </vt:lpstr>
      <vt:lpstr>C6</vt:lpstr>
      <vt:lpstr>C7</vt:lpstr>
      <vt:lpstr>C8</vt:lpstr>
      <vt:lpstr>C9</vt:lpstr>
      <vt:lpstr>C10</vt:lpstr>
      <vt:lpstr>C11</vt:lpstr>
      <vt:lpstr>C12</vt:lpstr>
      <vt:lpstr>C13</vt:lpstr>
      <vt:lpstr>C14</vt:lpstr>
      <vt:lpstr>C15</vt:lpstr>
      <vt:lpstr>C16</vt:lpstr>
      <vt:lpstr>C17</vt:lpstr>
      <vt:lpstr>C18</vt:lpstr>
      <vt:lpstr>C19</vt:lpstr>
      <vt:lpstr>C20</vt:lpstr>
      <vt:lpstr>C21</vt:lpstr>
      <vt:lpstr>C22</vt:lpstr>
      <vt:lpstr>C23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 study</dc:title>
  <dc:creator>Marion Franzmeyer</dc:creator>
  <cp:lastModifiedBy>Marion Franzmeyer</cp:lastModifiedBy>
  <cp:revision>10</cp:revision>
  <dcterms:created xsi:type="dcterms:W3CDTF">2022-09-26T19:34:26Z</dcterms:created>
  <dcterms:modified xsi:type="dcterms:W3CDTF">2022-09-29T01:55:00Z</dcterms:modified>
</cp:coreProperties>
</file>