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7030A0"/>
                </a:solidFill>
              </a:defRPr>
            </a:pPr>
            <a:r>
              <a:t>Emerging Trends in Grocery Retail Market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analyzes current trends in the grocery retail industry to identify strategic opportunities for Lee's Market. Our goal is to explore innovative approaches to maintain our competitive edge.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Consumer Preferences in Asian Groceries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00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Online sales in the Asian grocery segment are anticipated to rise by 15% in Q2 2024, showing robust digital engagement among consumers.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This projected growth in e-commerce underscores the increasing preference for convenience and accessibility in grocery shopping.</a:t>
            </a:r>
          </a:p>
          <a:p>
            <a:pPr>
              <a:spcAft>
                <a:spcPts val="400"/>
              </a:spcAft>
              <a:defRPr sz="1600">
                <a:solidFill>
                  <a:srgbClr val="FFC000"/>
                </a:solidFill>
              </a:defRPr>
            </a:pPr>
            <a:r>
              <a:rPr dirty="0"/>
              <a:t>As digital channels expand, Lee's Market is poised to leverage its current online platform to capture a larger market share.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To remain competitive, enhancing our digital infrastructure will be crucial, aligning with the projected Q2 rise in online transactions.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This growth trajectory in online sales calls for strategic investments in logistics and delivery services to meet rising customer expectations.</a:t>
            </a:r>
          </a:p>
          <a:p>
            <a:pPr>
              <a:spcAft>
                <a:spcPts val="400"/>
              </a:spcAft>
              <a:defRPr sz="1600">
                <a:solidFill>
                  <a:srgbClr val="FFC000"/>
                </a:solidFill>
              </a:defRPr>
            </a:pPr>
            <a:r>
              <a:rPr dirty="0"/>
              <a:t>Emphasizing a seamless online shopping experience could differentiate Lee's Market from discounters, who primarily compete on price.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Given the projected increase, integrating personalized marketing could further boost engagement and customer loyalty in the digital space.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Technological Advancements in Retail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9567"/>
            <a:ext cx="8229600" cy="4525963"/>
          </a:xfrm>
        </p:spPr>
        <p:txBody>
          <a:bodyPr>
            <a:normAutofit fontScale="92500" lnSpcReduction="20000"/>
          </a:bodyPr>
          <a:lstStyle/>
          <a:p>
            <a:endParaRPr dirty="0"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Lee's Market implemented RFID technology in 2022, improving inventory accuracy by 15% within six months.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A 2023 pilot program introduced self-checkout kiosks in 20% of stores, reducing checkout times by 40%.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rPr dirty="0"/>
              <a:t>Historical data from 2021 shows that mobile app adoption increased by 25%, enhancing customer engagement.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The IT department reported a 10% reduction in loss prevention incidents after upgrading to advanced security systems.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In 2022, Lee's Market launched an AI-driven chatbot on its website, handling 30% of customer inquiries.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rPr dirty="0"/>
              <a:t>The logistics team adopted a new warehouse management system in 2021, optimizing space utilization by 20%.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A study in 2023 indicated that electronic shelf labels improved price accuracy by 5% across test locations.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Strategies for Competitive Advantage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9567"/>
            <a:ext cx="8229600" cy="4525963"/>
          </a:xfrm>
        </p:spPr>
        <p:txBody>
          <a:bodyPr>
            <a:normAutofit fontScale="92500" lnSpcReduction="20000"/>
          </a:bodyPr>
          <a:lstStyle/>
          <a:p>
            <a:endParaRPr dirty="0"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In 2021, Lee's Market expanded its loyalty program, resulting in a 12% increase in repeat customers.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A 2022 analysis found that partnership with local Asian farms reduced supply chain costs by 8%.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rPr dirty="0"/>
              <a:t>Historical promotions, such as 'Taste of Asia' weeks, have consistently boosted foot traffic by 15%.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The HR department reported a 5% increase in employee retention after launching a cultural competence training in 2023.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A 2020 initiative to revamp store layouts improved customer flow and increased sales per square foot by 10%.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rPr dirty="0"/>
              <a:t>Customer feedback from 2022 highlighted the effectiveness of bilingual customer service representatives.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Data from 2023 shows that pop-up events in urban areas enhance brand visibility and community engagement.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Sustainability and Ethical Practices in Retail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9567"/>
            <a:ext cx="8229600" cy="4525963"/>
          </a:xfrm>
        </p:spPr>
        <p:txBody>
          <a:bodyPr>
            <a:normAutofit fontScale="92500" lnSpcReduction="20000"/>
          </a:bodyPr>
          <a:lstStyle/>
          <a:p>
            <a:endParaRPr dirty="0"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In 2022, Lee's Market achieved a 15% reduction in plastic bag usage by promoting reusable alternatives.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Sustainability audits conducted in 2023 revealed a 10% drop in energy consumption across all stores.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rPr dirty="0"/>
              <a:t>A 2021 initiative to source 30% of products from ethical suppliers improved brand perception by 12%.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The operations team reported a 20% increase in waste recycling rates after adopting new sorting systems in 2022.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Historical consumer surveys indicate that 70% of customers value eco-friendly packaging options.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rPr dirty="0"/>
              <a:t>The HR department introduced a volunteer program for community clean-ups, engaging 25% of employees annually.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In 2023, Lee's Market launched a campaign focused on sustainable seafood, gaining positive media coverage.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/>
          </a:p>
          <a:p>
            <a:pPr>
              <a:spcAft>
                <a:spcPts val="800"/>
              </a:spcAft>
              <a:defRPr sz="1800" b="1">
                <a:solidFill>
                  <a:srgbClr val="FFC000"/>
                </a:solidFill>
              </a:defRPr>
            </a:pPr>
            <a:r>
              <a:rPr dirty="0"/>
              <a:t>By embracing these trends, Lee's Market can enhance customer satisfaction and capture new market segments. We recommend further investigation into the identified strategies to implement actionable solutions.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613</Words>
  <Application>Microsoft Macintosh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Emerging Trends in Grocery Retail Market</vt:lpstr>
      <vt:lpstr>Introduction</vt:lpstr>
      <vt:lpstr>Consumer Preferences in Asian Groceries</vt:lpstr>
      <vt:lpstr>Technological Advancements in Retail</vt:lpstr>
      <vt:lpstr>Strategies for Competitive Advantage</vt:lpstr>
      <vt:lpstr>Sustainability and Ethical Practices in Retail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2025-08-15T21:46:02Z</dcterms:modified>
  <cp:category/>
</cp:coreProperties>
</file>