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228B22"/>
                </a:solidFill>
              </a:defRPr>
            </a:pPr>
            <a:r>
              <a:t>Q3 2024 Facility Cost Analysis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provides an analysis of MediConn Solutions' operational facilities costs in Q3 2024 to identify areas for strategic financial management and improvement.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Overview of Facility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MediConn Solutions operates 5 key digital platforms supporting healthcare delivery across Canada.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Each platform integrates with national health databases, ensuring data compliance and security.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Our facilities house the critical IT infrastructure, employing over 50 tech specialists.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operations team focuses on optimizing server uptime, maintaining a 99.9% reliability rate.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Energy consumption has been reduced by 20% in the last year through green initiatives.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Regular audits are conducted to ensure adherence to industry standards for virtual healthcare platforms.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Q3 2024 Maintenance Cost Breakdown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Breakdown of vendor contracts for equipment servicing and IT support.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Analysis of labor costs associated with facility upkeep and technical support staffing.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Overview of software licensing fees and renewals impacting operational budgets.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Review of historical maintenance expenditures and trends over the past five years.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Comparative analysis of industry standard maintenance costs for similar tech operations.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Evaluation of maintenance scheduling efficiency and impact on service delivery.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Discussion on cost allocation methods used in financial reporting.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Cost Efficiency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Implementation of AI-driven energy management systems to optimize resource usage.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Strategic partnerships with service providers to negotiate better contract terms.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Adoption of predictive maintenance models to prevent costly equipment failures.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Ongoing training programs to enhance staff proficiency and reduce operational errors.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Evaluation of telecommuting policies to reduce office space and utility costs.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Leveraging economies of scale in procurement to drive down infrastructure expenses.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Technology's Role in Cost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Utilization of cloud computing to reduce physical infrastructure needs and costs.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Deployment of IoT sensors for real-time monitoring of facility conditions.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Integration of blockchain for secure and transparent vendor transactions.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Use of data analytics to identify patterns and optimize resource allocation.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Implementation of automated systems for routine maintenance tasks to lower labor costs.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Development of a comprehensive IT roadmap to align technology investments with business goals.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Future Facility Management Projections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>
            <a:endParaRPr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Projected increase in digital platform usage by 15% annually, impacting operational demands.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Plans for expanding digital infrastructure to support growing user base.</a:t>
            </a:r>
          </a:p>
          <a:p>
            <a:pPr>
              <a:spcAft>
                <a:spcPts val="400"/>
              </a:spcAft>
              <a:defRPr sz="1600">
                <a:solidFill>
                  <a:srgbClr val="FF8C00"/>
                </a:solidFill>
              </a:defRPr>
            </a:pPr>
            <a:r>
              <a:t>Forecast of technological advancements influencing facility maintenance practices.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Analysis of regulatory changes and their potential impact on facility management.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Strategic goals for achieving carbon neutrality in facilities by 2030.</a:t>
            </a:r>
          </a:p>
          <a:p>
            <a:pPr>
              <a:spcAft>
                <a:spcPts val="400"/>
              </a:spcAft>
              <a:defRPr sz="1600">
                <a:solidFill>
                  <a:srgbClr val="FF8C00"/>
                </a:solidFill>
              </a:defRPr>
            </a:pPr>
            <a:r>
              <a:t>Anticipated shifts in workforce dynamics affecting facility usage patterns.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Exploration of emerging technologies for enhanced facility management.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FF8C00"/>
                </a:solidFill>
              </a:defRPr>
            </a:pPr>
            <a:r>
              <a:t>In conclusion, understanding our Q3 maintenance costs enables us to implement effective cost-saving measures. Moving forward, we recommend exploring advanced technologies to optimize our facility management processes.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471</Words>
  <Application>Microsoft Macintosh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Q3 2024 Facility Cost Analysis</vt:lpstr>
      <vt:lpstr>Introduction</vt:lpstr>
      <vt:lpstr>Overview of Facility Operations</vt:lpstr>
      <vt:lpstr>Q3 2024 Maintenance Cost Breakdown</vt:lpstr>
      <vt:lpstr>Cost Efficiency Strategies</vt:lpstr>
      <vt:lpstr>Technology's Role in Cost Management</vt:lpstr>
      <vt:lpstr>Future Facility Management Projections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1</cp:revision>
  <dcterms:created xsi:type="dcterms:W3CDTF">2013-01-27T09:14:16Z</dcterms:created>
  <dcterms:modified xsi:type="dcterms:W3CDTF">2025-08-19T20:09:08Z</dcterms:modified>
  <cp:category/>
</cp:coreProperties>
</file>