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</p:sldIdLst>
  <p:sldSz cx="7589838" cy="4389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6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8730" y="718364"/>
            <a:ext cx="5692379" cy="1528175"/>
          </a:xfrm>
        </p:spPr>
        <p:txBody>
          <a:bodyPr anchor="b"/>
          <a:lstStyle>
            <a:lvl1pPr algn="ctr">
              <a:defRPr sz="37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8730" y="2305472"/>
            <a:ext cx="5692379" cy="1059764"/>
          </a:xfrm>
        </p:spPr>
        <p:txBody>
          <a:bodyPr/>
          <a:lstStyle>
            <a:lvl1pPr marL="0" indent="0" algn="ctr">
              <a:buNone/>
              <a:defRPr sz="1494"/>
            </a:lvl1pPr>
            <a:lvl2pPr marL="284607" indent="0" algn="ctr">
              <a:buNone/>
              <a:defRPr sz="1245"/>
            </a:lvl2pPr>
            <a:lvl3pPr marL="569214" indent="0" algn="ctr">
              <a:buNone/>
              <a:defRPr sz="1121"/>
            </a:lvl3pPr>
            <a:lvl4pPr marL="853821" indent="0" algn="ctr">
              <a:buNone/>
              <a:defRPr sz="996"/>
            </a:lvl4pPr>
            <a:lvl5pPr marL="1138428" indent="0" algn="ctr">
              <a:buNone/>
              <a:defRPr sz="996"/>
            </a:lvl5pPr>
            <a:lvl6pPr marL="1423035" indent="0" algn="ctr">
              <a:buNone/>
              <a:defRPr sz="996"/>
            </a:lvl6pPr>
            <a:lvl7pPr marL="1707642" indent="0" algn="ctr">
              <a:buNone/>
              <a:defRPr sz="996"/>
            </a:lvl7pPr>
            <a:lvl8pPr marL="1992249" indent="0" algn="ctr">
              <a:buNone/>
              <a:defRPr sz="996"/>
            </a:lvl8pPr>
            <a:lvl9pPr marL="2276856" indent="0" algn="ctr">
              <a:buNone/>
              <a:defRPr sz="9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71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4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31478" y="233697"/>
            <a:ext cx="1636559" cy="371984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1802" y="233697"/>
            <a:ext cx="4814803" cy="371984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5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2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848" y="1094312"/>
            <a:ext cx="6546235" cy="1825884"/>
          </a:xfrm>
        </p:spPr>
        <p:txBody>
          <a:bodyPr anchor="b"/>
          <a:lstStyle>
            <a:lvl1pPr>
              <a:defRPr sz="37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848" y="2937470"/>
            <a:ext cx="6546235" cy="960189"/>
          </a:xfrm>
        </p:spPr>
        <p:txBody>
          <a:bodyPr/>
          <a:lstStyle>
            <a:lvl1pPr marL="0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1pPr>
            <a:lvl2pPr marL="284607" indent="0">
              <a:buNone/>
              <a:defRPr sz="1245">
                <a:solidFill>
                  <a:schemeClr val="tx1">
                    <a:tint val="75000"/>
                  </a:schemeClr>
                </a:solidFill>
              </a:defRPr>
            </a:lvl2pPr>
            <a:lvl3pPr marL="569214" indent="0">
              <a:buNone/>
              <a:defRPr sz="1121">
                <a:solidFill>
                  <a:schemeClr val="tx1">
                    <a:tint val="75000"/>
                  </a:schemeClr>
                </a:solidFill>
              </a:defRPr>
            </a:lvl3pPr>
            <a:lvl4pPr marL="853821" indent="0">
              <a:buNone/>
              <a:defRPr sz="996">
                <a:solidFill>
                  <a:schemeClr val="tx1">
                    <a:tint val="75000"/>
                  </a:schemeClr>
                </a:solidFill>
              </a:defRPr>
            </a:lvl4pPr>
            <a:lvl5pPr marL="1138428" indent="0">
              <a:buNone/>
              <a:defRPr sz="996">
                <a:solidFill>
                  <a:schemeClr val="tx1">
                    <a:tint val="75000"/>
                  </a:schemeClr>
                </a:solidFill>
              </a:defRPr>
            </a:lvl5pPr>
            <a:lvl6pPr marL="1423035" indent="0">
              <a:buNone/>
              <a:defRPr sz="996">
                <a:solidFill>
                  <a:schemeClr val="tx1">
                    <a:tint val="75000"/>
                  </a:schemeClr>
                </a:solidFill>
              </a:defRPr>
            </a:lvl6pPr>
            <a:lvl7pPr marL="1707642" indent="0">
              <a:buNone/>
              <a:defRPr sz="996">
                <a:solidFill>
                  <a:schemeClr val="tx1">
                    <a:tint val="75000"/>
                  </a:schemeClr>
                </a:solidFill>
              </a:defRPr>
            </a:lvl7pPr>
            <a:lvl8pPr marL="1992249" indent="0">
              <a:buNone/>
              <a:defRPr sz="996">
                <a:solidFill>
                  <a:schemeClr val="tx1">
                    <a:tint val="75000"/>
                  </a:schemeClr>
                </a:solidFill>
              </a:defRPr>
            </a:lvl8pPr>
            <a:lvl9pPr marL="2276856" indent="0">
              <a:buNone/>
              <a:defRPr sz="9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0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1801" y="1168485"/>
            <a:ext cx="3225681" cy="27850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2356" y="1168485"/>
            <a:ext cx="3225681" cy="27850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1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790" y="233697"/>
            <a:ext cx="6546235" cy="8484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790" y="1076022"/>
            <a:ext cx="3210857" cy="527342"/>
          </a:xfrm>
        </p:spPr>
        <p:txBody>
          <a:bodyPr anchor="b"/>
          <a:lstStyle>
            <a:lvl1pPr marL="0" indent="0">
              <a:buNone/>
              <a:defRPr sz="1494" b="1"/>
            </a:lvl1pPr>
            <a:lvl2pPr marL="284607" indent="0">
              <a:buNone/>
              <a:defRPr sz="1245" b="1"/>
            </a:lvl2pPr>
            <a:lvl3pPr marL="569214" indent="0">
              <a:buNone/>
              <a:defRPr sz="1121" b="1"/>
            </a:lvl3pPr>
            <a:lvl4pPr marL="853821" indent="0">
              <a:buNone/>
              <a:defRPr sz="996" b="1"/>
            </a:lvl4pPr>
            <a:lvl5pPr marL="1138428" indent="0">
              <a:buNone/>
              <a:defRPr sz="996" b="1"/>
            </a:lvl5pPr>
            <a:lvl6pPr marL="1423035" indent="0">
              <a:buNone/>
              <a:defRPr sz="996" b="1"/>
            </a:lvl6pPr>
            <a:lvl7pPr marL="1707642" indent="0">
              <a:buNone/>
              <a:defRPr sz="996" b="1"/>
            </a:lvl7pPr>
            <a:lvl8pPr marL="1992249" indent="0">
              <a:buNone/>
              <a:defRPr sz="996" b="1"/>
            </a:lvl8pPr>
            <a:lvl9pPr marL="2276856" indent="0">
              <a:buNone/>
              <a:defRPr sz="99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790" y="1603364"/>
            <a:ext cx="3210857" cy="23583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2355" y="1076022"/>
            <a:ext cx="3226670" cy="527342"/>
          </a:xfrm>
        </p:spPr>
        <p:txBody>
          <a:bodyPr anchor="b"/>
          <a:lstStyle>
            <a:lvl1pPr marL="0" indent="0">
              <a:buNone/>
              <a:defRPr sz="1494" b="1"/>
            </a:lvl1pPr>
            <a:lvl2pPr marL="284607" indent="0">
              <a:buNone/>
              <a:defRPr sz="1245" b="1"/>
            </a:lvl2pPr>
            <a:lvl3pPr marL="569214" indent="0">
              <a:buNone/>
              <a:defRPr sz="1121" b="1"/>
            </a:lvl3pPr>
            <a:lvl4pPr marL="853821" indent="0">
              <a:buNone/>
              <a:defRPr sz="996" b="1"/>
            </a:lvl4pPr>
            <a:lvl5pPr marL="1138428" indent="0">
              <a:buNone/>
              <a:defRPr sz="996" b="1"/>
            </a:lvl5pPr>
            <a:lvl6pPr marL="1423035" indent="0">
              <a:buNone/>
              <a:defRPr sz="996" b="1"/>
            </a:lvl6pPr>
            <a:lvl7pPr marL="1707642" indent="0">
              <a:buNone/>
              <a:defRPr sz="996" b="1"/>
            </a:lvl7pPr>
            <a:lvl8pPr marL="1992249" indent="0">
              <a:buNone/>
              <a:defRPr sz="996" b="1"/>
            </a:lvl8pPr>
            <a:lvl9pPr marL="2276856" indent="0">
              <a:buNone/>
              <a:defRPr sz="99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2355" y="1603364"/>
            <a:ext cx="3226670" cy="23583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6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5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0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790" y="292629"/>
            <a:ext cx="2447920" cy="1024202"/>
          </a:xfrm>
        </p:spPr>
        <p:txBody>
          <a:bodyPr anchor="b"/>
          <a:lstStyle>
            <a:lvl1pPr>
              <a:defRPr sz="1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6670" y="631998"/>
            <a:ext cx="3842355" cy="3119346"/>
          </a:xfrm>
        </p:spPr>
        <p:txBody>
          <a:bodyPr/>
          <a:lstStyle>
            <a:lvl1pPr>
              <a:defRPr sz="1992"/>
            </a:lvl1pPr>
            <a:lvl2pPr>
              <a:defRPr sz="1743"/>
            </a:lvl2pPr>
            <a:lvl3pPr>
              <a:defRPr sz="1494"/>
            </a:lvl3pPr>
            <a:lvl4pPr>
              <a:defRPr sz="1245"/>
            </a:lvl4pPr>
            <a:lvl5pPr>
              <a:defRPr sz="1245"/>
            </a:lvl5pPr>
            <a:lvl6pPr>
              <a:defRPr sz="1245"/>
            </a:lvl6pPr>
            <a:lvl7pPr>
              <a:defRPr sz="1245"/>
            </a:lvl7pPr>
            <a:lvl8pPr>
              <a:defRPr sz="1245"/>
            </a:lvl8pPr>
            <a:lvl9pPr>
              <a:defRPr sz="124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2790" y="1316831"/>
            <a:ext cx="2447920" cy="2439593"/>
          </a:xfrm>
        </p:spPr>
        <p:txBody>
          <a:bodyPr/>
          <a:lstStyle>
            <a:lvl1pPr marL="0" indent="0">
              <a:buNone/>
              <a:defRPr sz="996"/>
            </a:lvl1pPr>
            <a:lvl2pPr marL="284607" indent="0">
              <a:buNone/>
              <a:defRPr sz="872"/>
            </a:lvl2pPr>
            <a:lvl3pPr marL="569214" indent="0">
              <a:buNone/>
              <a:defRPr sz="747"/>
            </a:lvl3pPr>
            <a:lvl4pPr marL="853821" indent="0">
              <a:buNone/>
              <a:defRPr sz="623"/>
            </a:lvl4pPr>
            <a:lvl5pPr marL="1138428" indent="0">
              <a:buNone/>
              <a:defRPr sz="623"/>
            </a:lvl5pPr>
            <a:lvl6pPr marL="1423035" indent="0">
              <a:buNone/>
              <a:defRPr sz="623"/>
            </a:lvl6pPr>
            <a:lvl7pPr marL="1707642" indent="0">
              <a:buNone/>
              <a:defRPr sz="623"/>
            </a:lvl7pPr>
            <a:lvl8pPr marL="1992249" indent="0">
              <a:buNone/>
              <a:defRPr sz="623"/>
            </a:lvl8pPr>
            <a:lvl9pPr marL="2276856" indent="0">
              <a:buNone/>
              <a:defRPr sz="6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2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790" y="292629"/>
            <a:ext cx="2447920" cy="1024202"/>
          </a:xfrm>
        </p:spPr>
        <p:txBody>
          <a:bodyPr anchor="b"/>
          <a:lstStyle>
            <a:lvl1pPr>
              <a:defRPr sz="1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26670" y="631998"/>
            <a:ext cx="3842355" cy="3119346"/>
          </a:xfrm>
        </p:spPr>
        <p:txBody>
          <a:bodyPr anchor="t"/>
          <a:lstStyle>
            <a:lvl1pPr marL="0" indent="0">
              <a:buNone/>
              <a:defRPr sz="1992"/>
            </a:lvl1pPr>
            <a:lvl2pPr marL="284607" indent="0">
              <a:buNone/>
              <a:defRPr sz="1743"/>
            </a:lvl2pPr>
            <a:lvl3pPr marL="569214" indent="0">
              <a:buNone/>
              <a:defRPr sz="1494"/>
            </a:lvl3pPr>
            <a:lvl4pPr marL="853821" indent="0">
              <a:buNone/>
              <a:defRPr sz="1245"/>
            </a:lvl4pPr>
            <a:lvl5pPr marL="1138428" indent="0">
              <a:buNone/>
              <a:defRPr sz="1245"/>
            </a:lvl5pPr>
            <a:lvl6pPr marL="1423035" indent="0">
              <a:buNone/>
              <a:defRPr sz="1245"/>
            </a:lvl6pPr>
            <a:lvl7pPr marL="1707642" indent="0">
              <a:buNone/>
              <a:defRPr sz="1245"/>
            </a:lvl7pPr>
            <a:lvl8pPr marL="1992249" indent="0">
              <a:buNone/>
              <a:defRPr sz="1245"/>
            </a:lvl8pPr>
            <a:lvl9pPr marL="2276856" indent="0">
              <a:buNone/>
              <a:defRPr sz="124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2790" y="1316831"/>
            <a:ext cx="2447920" cy="2439593"/>
          </a:xfrm>
        </p:spPr>
        <p:txBody>
          <a:bodyPr/>
          <a:lstStyle>
            <a:lvl1pPr marL="0" indent="0">
              <a:buNone/>
              <a:defRPr sz="996"/>
            </a:lvl1pPr>
            <a:lvl2pPr marL="284607" indent="0">
              <a:buNone/>
              <a:defRPr sz="872"/>
            </a:lvl2pPr>
            <a:lvl3pPr marL="569214" indent="0">
              <a:buNone/>
              <a:defRPr sz="747"/>
            </a:lvl3pPr>
            <a:lvl4pPr marL="853821" indent="0">
              <a:buNone/>
              <a:defRPr sz="623"/>
            </a:lvl4pPr>
            <a:lvl5pPr marL="1138428" indent="0">
              <a:buNone/>
              <a:defRPr sz="623"/>
            </a:lvl5pPr>
            <a:lvl6pPr marL="1423035" indent="0">
              <a:buNone/>
              <a:defRPr sz="623"/>
            </a:lvl6pPr>
            <a:lvl7pPr marL="1707642" indent="0">
              <a:buNone/>
              <a:defRPr sz="623"/>
            </a:lvl7pPr>
            <a:lvl8pPr marL="1992249" indent="0">
              <a:buNone/>
              <a:defRPr sz="623"/>
            </a:lvl8pPr>
            <a:lvl9pPr marL="2276856" indent="0">
              <a:buNone/>
              <a:defRPr sz="6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1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802" y="233697"/>
            <a:ext cx="6546235" cy="848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1802" y="1168485"/>
            <a:ext cx="6546235" cy="2785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801" y="4068359"/>
            <a:ext cx="1707714" cy="2336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DCE7-693F-435C-A944-4B01DC3D0885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4134" y="4068359"/>
            <a:ext cx="2561570" cy="2336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60323" y="4068359"/>
            <a:ext cx="1707714" cy="2336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97B23-F458-4DB1-9616-0A6C3277B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69214" rtl="0" eaLnBrk="1" latinLnBrk="0" hangingPunct="1">
        <a:lnSpc>
          <a:spcPct val="90000"/>
        </a:lnSpc>
        <a:spcBef>
          <a:spcPct val="0"/>
        </a:spcBef>
        <a:buNone/>
        <a:defRPr sz="27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304" indent="-142304" algn="l" defTabSz="569214" rtl="0" eaLnBrk="1" latinLnBrk="0" hangingPunct="1">
        <a:lnSpc>
          <a:spcPct val="90000"/>
        </a:lnSpc>
        <a:spcBef>
          <a:spcPts val="623"/>
        </a:spcBef>
        <a:buFont typeface="Arial" panose="020B0604020202020204" pitchFamily="34" charset="0"/>
        <a:buChar char="•"/>
        <a:defRPr sz="1743" kern="1200">
          <a:solidFill>
            <a:schemeClr val="tx1"/>
          </a:solidFill>
          <a:latin typeface="+mn-lt"/>
          <a:ea typeface="+mn-ea"/>
          <a:cs typeface="+mn-cs"/>
        </a:defRPr>
      </a:lvl1pPr>
      <a:lvl2pPr marL="426911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2pPr>
      <a:lvl3pPr marL="711518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245" kern="1200">
          <a:solidFill>
            <a:schemeClr val="tx1"/>
          </a:solidFill>
          <a:latin typeface="+mn-lt"/>
          <a:ea typeface="+mn-ea"/>
          <a:cs typeface="+mn-cs"/>
        </a:defRPr>
      </a:lvl3pPr>
      <a:lvl4pPr marL="996125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121" kern="1200">
          <a:solidFill>
            <a:schemeClr val="tx1"/>
          </a:solidFill>
          <a:latin typeface="+mn-lt"/>
          <a:ea typeface="+mn-ea"/>
          <a:cs typeface="+mn-cs"/>
        </a:defRPr>
      </a:lvl4pPr>
      <a:lvl5pPr marL="1280732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121" kern="1200">
          <a:solidFill>
            <a:schemeClr val="tx1"/>
          </a:solidFill>
          <a:latin typeface="+mn-lt"/>
          <a:ea typeface="+mn-ea"/>
          <a:cs typeface="+mn-cs"/>
        </a:defRPr>
      </a:lvl5pPr>
      <a:lvl6pPr marL="1565339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121" kern="1200">
          <a:solidFill>
            <a:schemeClr val="tx1"/>
          </a:solidFill>
          <a:latin typeface="+mn-lt"/>
          <a:ea typeface="+mn-ea"/>
          <a:cs typeface="+mn-cs"/>
        </a:defRPr>
      </a:lvl6pPr>
      <a:lvl7pPr marL="1849946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121" kern="1200">
          <a:solidFill>
            <a:schemeClr val="tx1"/>
          </a:solidFill>
          <a:latin typeface="+mn-lt"/>
          <a:ea typeface="+mn-ea"/>
          <a:cs typeface="+mn-cs"/>
        </a:defRPr>
      </a:lvl7pPr>
      <a:lvl8pPr marL="2134553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121" kern="1200">
          <a:solidFill>
            <a:schemeClr val="tx1"/>
          </a:solidFill>
          <a:latin typeface="+mn-lt"/>
          <a:ea typeface="+mn-ea"/>
          <a:cs typeface="+mn-cs"/>
        </a:defRPr>
      </a:lvl8pPr>
      <a:lvl9pPr marL="2419160" indent="-142304" algn="l" defTabSz="569214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sz="11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1pPr>
      <a:lvl2pPr marL="284607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2pPr>
      <a:lvl3pPr marL="569214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3pPr>
      <a:lvl4pPr marL="853821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4pPr>
      <a:lvl5pPr marL="1138428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5pPr>
      <a:lvl6pPr marL="1423035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6pPr>
      <a:lvl7pPr marL="1707642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7pPr>
      <a:lvl8pPr marL="1992249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8pPr>
      <a:lvl9pPr marL="2276856" algn="l" defTabSz="569214" rtl="0" eaLnBrk="1" latinLnBrk="0" hangingPunct="1">
        <a:defRPr sz="11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0AC0D2E4-8EFE-4D36-AB15-41C5E51A33E6}"/>
              </a:ext>
            </a:extLst>
          </p:cNvPr>
          <p:cNvSpPr/>
          <p:nvPr/>
        </p:nvSpPr>
        <p:spPr>
          <a:xfrm>
            <a:off x="2194906" y="3534643"/>
            <a:ext cx="4600047" cy="47897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B1A466-F492-4197-807C-5E65706F4821}"/>
              </a:ext>
            </a:extLst>
          </p:cNvPr>
          <p:cNvSpPr/>
          <p:nvPr/>
        </p:nvSpPr>
        <p:spPr>
          <a:xfrm>
            <a:off x="2970654" y="2542104"/>
            <a:ext cx="2975465" cy="478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494BAA0-5DD5-465A-8423-FF35F593CF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65" y="2604915"/>
            <a:ext cx="2464000" cy="356267"/>
          </a:xfrm>
          <a:prstGeom prst="rect">
            <a:avLst/>
          </a:prstGeom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34A38A9E-00F8-45D5-B7DA-EFF63B9AFABF}"/>
              </a:ext>
            </a:extLst>
          </p:cNvPr>
          <p:cNvSpPr/>
          <p:nvPr/>
        </p:nvSpPr>
        <p:spPr>
          <a:xfrm>
            <a:off x="4287441" y="2039125"/>
            <a:ext cx="393405" cy="4414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39D017-8276-47CE-AFFD-D025DB9FACDF}"/>
              </a:ext>
            </a:extLst>
          </p:cNvPr>
          <p:cNvSpPr/>
          <p:nvPr/>
        </p:nvSpPr>
        <p:spPr>
          <a:xfrm>
            <a:off x="2996410" y="1532075"/>
            <a:ext cx="2975465" cy="47897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ACA456B-2B59-4365-87EC-3558F92FB88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302" y="1575861"/>
            <a:ext cx="1710933" cy="356267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BA2C42-87B3-4D57-BB98-5956892DB8B7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5183600" y="985776"/>
            <a:ext cx="1042733" cy="6320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2DDC99D-4A78-4744-92FA-1FB8CE59251B}"/>
              </a:ext>
            </a:extLst>
          </p:cNvPr>
          <p:cNvSpPr txBox="1"/>
          <p:nvPr/>
        </p:nvSpPr>
        <p:spPr>
          <a:xfrm>
            <a:off x="3852673" y="165177"/>
            <a:ext cx="134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Intervention</a:t>
            </a:r>
          </a:p>
          <a:p>
            <a:pPr algn="ctr"/>
            <a:r>
              <a:rPr lang="en-US" dirty="0"/>
              <a:t>controls</a:t>
            </a:r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1CDD2C1D-689D-431A-8D09-14D6A42352A1}"/>
              </a:ext>
            </a:extLst>
          </p:cNvPr>
          <p:cNvSpPr/>
          <p:nvPr/>
        </p:nvSpPr>
        <p:spPr>
          <a:xfrm>
            <a:off x="4298074" y="3062961"/>
            <a:ext cx="393405" cy="4414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4074814-C797-4C95-BB1E-C721A7EE49C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912" y="3610065"/>
            <a:ext cx="3758317" cy="357846"/>
          </a:xfrm>
          <a:prstGeom prst="rect">
            <a:avLst/>
          </a:prstGeom>
        </p:spPr>
      </p:pic>
      <p:sp>
        <p:nvSpPr>
          <p:cNvPr id="31" name="Arrow: Down 30">
            <a:extLst>
              <a:ext uri="{FF2B5EF4-FFF2-40B4-BE49-F238E27FC236}">
                <a16:creationId xmlns:a16="http://schemas.microsoft.com/office/drawing/2014/main" id="{29A8F4A1-08DA-45B5-A802-4994F8F6F311}"/>
              </a:ext>
            </a:extLst>
          </p:cNvPr>
          <p:cNvSpPr/>
          <p:nvPr/>
        </p:nvSpPr>
        <p:spPr>
          <a:xfrm>
            <a:off x="4287439" y="1068703"/>
            <a:ext cx="393405" cy="441478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CED080-254E-4CB9-AE66-BBB2D9336DF4}"/>
              </a:ext>
            </a:extLst>
          </p:cNvPr>
          <p:cNvSpPr txBox="1"/>
          <p:nvPr/>
        </p:nvSpPr>
        <p:spPr>
          <a:xfrm>
            <a:off x="5553936" y="339445"/>
            <a:ext cx="134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Intervention</a:t>
            </a:r>
          </a:p>
          <a:p>
            <a:pPr algn="ctr"/>
            <a:r>
              <a:rPr lang="en-US" dirty="0"/>
              <a:t>parameters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B6763A2-2508-492D-8650-0DB7A912FD7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909" y="802605"/>
            <a:ext cx="219733" cy="16213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C6578719-0CB1-46FD-927A-5EA7FA5F3D60}"/>
              </a:ext>
            </a:extLst>
          </p:cNvPr>
          <p:cNvSpPr txBox="1"/>
          <p:nvPr/>
        </p:nvSpPr>
        <p:spPr>
          <a:xfrm>
            <a:off x="478924" y="1584002"/>
            <a:ext cx="251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Intervention design layer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A920173-9C4A-413D-941F-BE62C54415D4}"/>
              </a:ext>
            </a:extLst>
          </p:cNvPr>
          <p:cNvSpPr txBox="1"/>
          <p:nvPr/>
        </p:nvSpPr>
        <p:spPr>
          <a:xfrm>
            <a:off x="1204720" y="2571441"/>
            <a:ext cx="1765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Equilibrium layer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1779E5C-B841-4901-AFF7-4239031769C9}"/>
              </a:ext>
            </a:extLst>
          </p:cNvPr>
          <p:cNvSpPr txBox="1"/>
          <p:nvPr/>
        </p:nvSpPr>
        <p:spPr>
          <a:xfrm>
            <a:off x="975059" y="3465810"/>
            <a:ext cx="1284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Loss</a:t>
            </a:r>
          </a:p>
          <a:p>
            <a:pPr algn="ctr"/>
            <a:r>
              <a:rPr lang="en-US" dirty="0"/>
              <a:t>to minimize</a:t>
            </a:r>
          </a:p>
        </p:txBody>
      </p:sp>
    </p:spTree>
    <p:extLst>
      <p:ext uri="{BB962C8B-B14F-4D97-AF65-F5344CB8AC3E}">
        <p14:creationId xmlns:p14="http://schemas.microsoft.com/office/powerpoint/2010/main" val="13607007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866.1417"/>
  <p:tag name="LATEXADDIN" val="\documentclass{article}&#10;\usepackage{amsmath}&#10;\usepackage{amsfonts}&#10;\usepackage{amssymb}&#10;\usepackage{xcolor}&#10;\pagestyle{empty}&#10;\begin{document}&#10;\[&#10;\textcolor{white}{x^* = \alpha \cdot f (x^*,\theta)}&#10;\]&#10;\end{document}"/>
  <p:tag name="IGUANATEXSIZE" val="28"/>
  <p:tag name="IGUANATEXCURSOR" val="183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01.4248"/>
  <p:tag name="LATEXADDIN" val="\documentclass{article}&#10;\usepackage{amsmath}&#10;\usepackage{amsfonts}&#10;\usepackage{amssymb}&#10;\usepackage{xcolor}&#10;\pagestyle{empty}&#10;\begin{document}&#10;\[&#10;\textcolor{white}{\alpha = g (\boldsymbol{u},\gamma)}&#10;\]&#10;\end{document}"/>
  <p:tag name="IGUANATEXSIZE" val="28"/>
  <p:tag name="IGUANATEXCURSOR" val="170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1.7323"/>
  <p:tag name="ORIGINALWIDTH" val="1488.564"/>
  <p:tag name="LATEXADDIN" val="\documentclass{article}&#10;\usepackage{amsmath}&#10;\usepackage{amsfonts}&#10;\usepackage{amssymb}&#10;\usepackage{xcolor}&#10;\pagestyle{empty}&#10;\begin{document}&#10;\[&#10;\textcolor{white}{\mathcal{L}(\gamma) = h(x^*)+\lambda(x^*-x_0^*)^2}&#10;\]&#10;\end{document}"/>
  <p:tag name="IGUANATEXSIZE" val="28"/>
  <p:tag name="IGUANATEXCURSOR" val="20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99291"/>
  <p:tag name="ORIGINALWIDTH" val="77.24032"/>
  <p:tag name="LATEXADDIN" val="\documentclass{article}&#10;\usepackage{amsmath}&#10;\usepackage{amsfonts}&#10;\usepackage{amssymb}&#10;\usepackage{xcolor}&#10;\pagestyle{empty}&#10;\begin{document}&#10;$\boldsymbol{u}$&#10;\end{document}"/>
  <p:tag name="IGUANATEXSIZE" val="28"/>
  <p:tag name="IGUANATEXCURSOR" val="15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12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1</cp:revision>
  <dcterms:created xsi:type="dcterms:W3CDTF">2021-05-28T04:06:14Z</dcterms:created>
  <dcterms:modified xsi:type="dcterms:W3CDTF">2021-05-28T04:12:47Z</dcterms:modified>
</cp:coreProperties>
</file>