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3" r:id="rId6"/>
    <p:sldId id="265" r:id="rId7"/>
    <p:sldId id="268" r:id="rId8"/>
    <p:sldId id="264" r:id="rId9"/>
    <p:sldId id="26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ideo" Target="../media/media3.mp4"/><Relationship Id="rId8" Type="http://schemas.openxmlformats.org/officeDocument/2006/relationships/image" Target="../media/image2.png"/><Relationship Id="rId7" Type="http://schemas.openxmlformats.org/officeDocument/2006/relationships/tags" Target="../tags/tag2.xml"/><Relationship Id="rId6" Type="http://schemas.microsoft.com/office/2007/relationships/media" Target="../media/media2.mp4"/><Relationship Id="rId5" Type="http://schemas.openxmlformats.org/officeDocument/2006/relationships/video" Target="../media/media2.mp4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5.png"/><Relationship Id="rId2" Type="http://schemas.microsoft.com/office/2007/relationships/media" Target="../media/media1.mp4"/><Relationship Id="rId19" Type="http://schemas.openxmlformats.org/officeDocument/2006/relationships/tags" Target="../tags/tag5.xml"/><Relationship Id="rId18" Type="http://schemas.microsoft.com/office/2007/relationships/media" Target="../media/media5.mp4"/><Relationship Id="rId17" Type="http://schemas.openxmlformats.org/officeDocument/2006/relationships/video" Target="../media/media5.mp4"/><Relationship Id="rId16" Type="http://schemas.openxmlformats.org/officeDocument/2006/relationships/image" Target="../media/image4.png"/><Relationship Id="rId15" Type="http://schemas.openxmlformats.org/officeDocument/2006/relationships/tags" Target="../tags/tag4.xml"/><Relationship Id="rId14" Type="http://schemas.microsoft.com/office/2007/relationships/media" Target="../media/media4.mp4"/><Relationship Id="rId13" Type="http://schemas.openxmlformats.org/officeDocument/2006/relationships/video" Target="../media/media4.mp4"/><Relationship Id="rId12" Type="http://schemas.openxmlformats.org/officeDocument/2006/relationships/image" Target="../media/image3.png"/><Relationship Id="rId11" Type="http://schemas.openxmlformats.org/officeDocument/2006/relationships/tags" Target="../tags/tag3.xml"/><Relationship Id="rId10" Type="http://schemas.microsoft.com/office/2007/relationships/media" Target="../media/media3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ideo" Target="../media/media8.mp4"/><Relationship Id="rId8" Type="http://schemas.openxmlformats.org/officeDocument/2006/relationships/image" Target="../media/image7.png"/><Relationship Id="rId7" Type="http://schemas.openxmlformats.org/officeDocument/2006/relationships/tags" Target="../tags/tag7.xml"/><Relationship Id="rId6" Type="http://schemas.microsoft.com/office/2007/relationships/media" Target="../media/media7.mp4"/><Relationship Id="rId5" Type="http://schemas.openxmlformats.org/officeDocument/2006/relationships/video" Target="../media/media7.mp4"/><Relationship Id="rId4" Type="http://schemas.openxmlformats.org/officeDocument/2006/relationships/image" Target="../media/image6.png"/><Relationship Id="rId3" Type="http://schemas.openxmlformats.org/officeDocument/2006/relationships/tags" Target="../tags/tag6.xml"/><Relationship Id="rId20" Type="http://schemas.openxmlformats.org/officeDocument/2006/relationships/slideLayout" Target="../slideLayouts/slideLayout1.xml"/><Relationship Id="rId2" Type="http://schemas.microsoft.com/office/2007/relationships/media" Target="../media/media6.mp4"/><Relationship Id="rId19" Type="http://schemas.openxmlformats.org/officeDocument/2006/relationships/image" Target="../media/image10.png"/><Relationship Id="rId18" Type="http://schemas.microsoft.com/office/2007/relationships/media" Target="../media/media10.mp4"/><Relationship Id="rId17" Type="http://schemas.openxmlformats.org/officeDocument/2006/relationships/video" Target="../media/media10.mp4"/><Relationship Id="rId16" Type="http://schemas.openxmlformats.org/officeDocument/2006/relationships/image" Target="../media/image9.png"/><Relationship Id="rId15" Type="http://schemas.openxmlformats.org/officeDocument/2006/relationships/tags" Target="../tags/tag9.xml"/><Relationship Id="rId14" Type="http://schemas.microsoft.com/office/2007/relationships/media" Target="../media/media9.mp4"/><Relationship Id="rId13" Type="http://schemas.openxmlformats.org/officeDocument/2006/relationships/video" Target="../media/media9.mp4"/><Relationship Id="rId12" Type="http://schemas.openxmlformats.org/officeDocument/2006/relationships/image" Target="../media/image8.png"/><Relationship Id="rId11" Type="http://schemas.openxmlformats.org/officeDocument/2006/relationships/tags" Target="../tags/tag8.xml"/><Relationship Id="rId10" Type="http://schemas.microsoft.com/office/2007/relationships/media" Target="../media/media8.mp4"/><Relationship Id="rId1" Type="http://schemas.openxmlformats.org/officeDocument/2006/relationships/video" Target="../media/media6.mp4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ideo" Target="../media/media13.mp4"/><Relationship Id="rId8" Type="http://schemas.openxmlformats.org/officeDocument/2006/relationships/image" Target="../media/image12.png"/><Relationship Id="rId7" Type="http://schemas.openxmlformats.org/officeDocument/2006/relationships/tags" Target="../tags/tag11.xml"/><Relationship Id="rId6" Type="http://schemas.microsoft.com/office/2007/relationships/media" Target="../media/media12.mp4"/><Relationship Id="rId5" Type="http://schemas.openxmlformats.org/officeDocument/2006/relationships/video" Target="../media/media12.mp4"/><Relationship Id="rId4" Type="http://schemas.openxmlformats.org/officeDocument/2006/relationships/image" Target="../media/image11.png"/><Relationship Id="rId3" Type="http://schemas.openxmlformats.org/officeDocument/2006/relationships/tags" Target="../tags/tag10.xml"/><Relationship Id="rId20" Type="http://schemas.openxmlformats.org/officeDocument/2006/relationships/slideLayout" Target="../slideLayouts/slideLayout1.xml"/><Relationship Id="rId2" Type="http://schemas.microsoft.com/office/2007/relationships/media" Target="../media/media11.mp4"/><Relationship Id="rId19" Type="http://schemas.openxmlformats.org/officeDocument/2006/relationships/image" Target="../media/image15.png"/><Relationship Id="rId18" Type="http://schemas.microsoft.com/office/2007/relationships/media" Target="../media/media15.mp4"/><Relationship Id="rId17" Type="http://schemas.openxmlformats.org/officeDocument/2006/relationships/video" Target="../media/media15.mp4"/><Relationship Id="rId16" Type="http://schemas.openxmlformats.org/officeDocument/2006/relationships/image" Target="../media/image14.png"/><Relationship Id="rId15" Type="http://schemas.openxmlformats.org/officeDocument/2006/relationships/tags" Target="../tags/tag13.xml"/><Relationship Id="rId14" Type="http://schemas.microsoft.com/office/2007/relationships/media" Target="../media/media14.mp4"/><Relationship Id="rId13" Type="http://schemas.openxmlformats.org/officeDocument/2006/relationships/video" Target="../media/media14.mp4"/><Relationship Id="rId12" Type="http://schemas.openxmlformats.org/officeDocument/2006/relationships/image" Target="../media/image13.png"/><Relationship Id="rId11" Type="http://schemas.openxmlformats.org/officeDocument/2006/relationships/tags" Target="../tags/tag12.xml"/><Relationship Id="rId10" Type="http://schemas.microsoft.com/office/2007/relationships/media" Target="../media/media13.mp4"/><Relationship Id="rId1" Type="http://schemas.openxmlformats.org/officeDocument/2006/relationships/video" Target="../media/media11.mp4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ideo" Target="../media/media13.mp4"/><Relationship Id="rId8" Type="http://schemas.openxmlformats.org/officeDocument/2006/relationships/image" Target="../media/image12.png"/><Relationship Id="rId7" Type="http://schemas.openxmlformats.org/officeDocument/2006/relationships/tags" Target="../tags/tag15.xml"/><Relationship Id="rId6" Type="http://schemas.microsoft.com/office/2007/relationships/media" Target="../media/media12.mp4"/><Relationship Id="rId5" Type="http://schemas.openxmlformats.org/officeDocument/2006/relationships/video" Target="../media/media12.mp4"/><Relationship Id="rId4" Type="http://schemas.openxmlformats.org/officeDocument/2006/relationships/image" Target="../media/image11.png"/><Relationship Id="rId3" Type="http://schemas.openxmlformats.org/officeDocument/2006/relationships/tags" Target="../tags/tag14.xml"/><Relationship Id="rId20" Type="http://schemas.openxmlformats.org/officeDocument/2006/relationships/slideLayout" Target="../slideLayouts/slideLayout1.xml"/><Relationship Id="rId2" Type="http://schemas.microsoft.com/office/2007/relationships/media" Target="../media/media11.mp4"/><Relationship Id="rId19" Type="http://schemas.openxmlformats.org/officeDocument/2006/relationships/image" Target="../media/image15.png"/><Relationship Id="rId18" Type="http://schemas.microsoft.com/office/2007/relationships/media" Target="../media/media15.mp4"/><Relationship Id="rId17" Type="http://schemas.openxmlformats.org/officeDocument/2006/relationships/video" Target="../media/media15.mp4"/><Relationship Id="rId16" Type="http://schemas.openxmlformats.org/officeDocument/2006/relationships/image" Target="../media/image14.png"/><Relationship Id="rId15" Type="http://schemas.openxmlformats.org/officeDocument/2006/relationships/tags" Target="../tags/tag17.xml"/><Relationship Id="rId14" Type="http://schemas.microsoft.com/office/2007/relationships/media" Target="../media/media14.mp4"/><Relationship Id="rId13" Type="http://schemas.openxmlformats.org/officeDocument/2006/relationships/video" Target="../media/media14.mp4"/><Relationship Id="rId12" Type="http://schemas.openxmlformats.org/officeDocument/2006/relationships/image" Target="../media/image13.png"/><Relationship Id="rId11" Type="http://schemas.openxmlformats.org/officeDocument/2006/relationships/tags" Target="../tags/tag16.xml"/><Relationship Id="rId10" Type="http://schemas.microsoft.com/office/2007/relationships/media" Target="../media/media13.mp4"/><Relationship Id="rId1" Type="http://schemas.openxmlformats.org/officeDocument/2006/relationships/video" Target="../media/media11.mp4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media" Target="../media/media18.mp4"/><Relationship Id="rId8" Type="http://schemas.openxmlformats.org/officeDocument/2006/relationships/video" Target="../media/media18.mp4"/><Relationship Id="rId7" Type="http://schemas.openxmlformats.org/officeDocument/2006/relationships/image" Target="../media/image17.png"/><Relationship Id="rId6" Type="http://schemas.openxmlformats.org/officeDocument/2006/relationships/tags" Target="../tags/tag18.xml"/><Relationship Id="rId5" Type="http://schemas.microsoft.com/office/2007/relationships/media" Target="../media/media17.mp4"/><Relationship Id="rId4" Type="http://schemas.openxmlformats.org/officeDocument/2006/relationships/video" Target="../media/media17.mp4"/><Relationship Id="rId3" Type="http://schemas.openxmlformats.org/officeDocument/2006/relationships/image" Target="../media/image16.png"/><Relationship Id="rId20" Type="http://schemas.openxmlformats.org/officeDocument/2006/relationships/slideLayout" Target="../slideLayouts/slideLayout1.xml"/><Relationship Id="rId2" Type="http://schemas.microsoft.com/office/2007/relationships/media" Target="../media/media16.mp4"/><Relationship Id="rId19" Type="http://schemas.openxmlformats.org/officeDocument/2006/relationships/image" Target="../media/image20.png"/><Relationship Id="rId18" Type="http://schemas.openxmlformats.org/officeDocument/2006/relationships/tags" Target="../tags/tag21.xml"/><Relationship Id="rId17" Type="http://schemas.microsoft.com/office/2007/relationships/media" Target="../media/media20.mp4"/><Relationship Id="rId16" Type="http://schemas.openxmlformats.org/officeDocument/2006/relationships/video" Target="../media/media20.mp4"/><Relationship Id="rId15" Type="http://schemas.openxmlformats.org/officeDocument/2006/relationships/image" Target="../media/image19.png"/><Relationship Id="rId14" Type="http://schemas.openxmlformats.org/officeDocument/2006/relationships/tags" Target="../tags/tag20.xml"/><Relationship Id="rId13" Type="http://schemas.microsoft.com/office/2007/relationships/media" Target="../media/media19.mp4"/><Relationship Id="rId12" Type="http://schemas.openxmlformats.org/officeDocument/2006/relationships/video" Target="../media/media19.mp4"/><Relationship Id="rId11" Type="http://schemas.openxmlformats.org/officeDocument/2006/relationships/image" Target="../media/image18.png"/><Relationship Id="rId10" Type="http://schemas.openxmlformats.org/officeDocument/2006/relationships/tags" Target="../tags/tag19.xml"/><Relationship Id="rId1" Type="http://schemas.openxmlformats.org/officeDocument/2006/relationships/video" Target="../media/media16.mp4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video" Target="../media/media23.mp4"/><Relationship Id="rId8" Type="http://schemas.openxmlformats.org/officeDocument/2006/relationships/image" Target="../media/image22.png"/><Relationship Id="rId7" Type="http://schemas.openxmlformats.org/officeDocument/2006/relationships/tags" Target="../tags/tag23.xml"/><Relationship Id="rId6" Type="http://schemas.microsoft.com/office/2007/relationships/media" Target="../media/media22.mp4"/><Relationship Id="rId5" Type="http://schemas.openxmlformats.org/officeDocument/2006/relationships/video" Target="../media/media22.mp4"/><Relationship Id="rId4" Type="http://schemas.openxmlformats.org/officeDocument/2006/relationships/image" Target="../media/image21.png"/><Relationship Id="rId3" Type="http://schemas.openxmlformats.org/officeDocument/2006/relationships/tags" Target="../tags/tag22.x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25.png"/><Relationship Id="rId2" Type="http://schemas.microsoft.com/office/2007/relationships/media" Target="../media/media21.mp4"/><Relationship Id="rId19" Type="http://schemas.openxmlformats.org/officeDocument/2006/relationships/tags" Target="../tags/tag26.xml"/><Relationship Id="rId18" Type="http://schemas.microsoft.com/office/2007/relationships/media" Target="../media/media25.mp4"/><Relationship Id="rId17" Type="http://schemas.openxmlformats.org/officeDocument/2006/relationships/video" Target="../media/media25.mp4"/><Relationship Id="rId16" Type="http://schemas.openxmlformats.org/officeDocument/2006/relationships/image" Target="../media/image24.png"/><Relationship Id="rId15" Type="http://schemas.openxmlformats.org/officeDocument/2006/relationships/tags" Target="../tags/tag25.xml"/><Relationship Id="rId14" Type="http://schemas.microsoft.com/office/2007/relationships/media" Target="../media/media24.mp4"/><Relationship Id="rId13" Type="http://schemas.openxmlformats.org/officeDocument/2006/relationships/video" Target="../media/media24.mp4"/><Relationship Id="rId12" Type="http://schemas.openxmlformats.org/officeDocument/2006/relationships/image" Target="../media/image23.png"/><Relationship Id="rId11" Type="http://schemas.openxmlformats.org/officeDocument/2006/relationships/tags" Target="../tags/tag24.xml"/><Relationship Id="rId10" Type="http://schemas.microsoft.com/office/2007/relationships/media" Target="../media/media23.mp4"/><Relationship Id="rId1" Type="http://schemas.openxmlformats.org/officeDocument/2006/relationships/video" Target="../media/media2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4185" y="2127885"/>
            <a:ext cx="112642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EVCtrl</a:t>
            </a:r>
            <a:r>
              <a:rPr lang="zh-CN" altLang="en-US" sz="3200" b="1">
                <a:latin typeface="Comic Sans MS" panose="030F0702030302020204" charset="0"/>
                <a:cs typeface="Comic Sans MS" panose="030F0702030302020204" charset="0"/>
              </a:rPr>
              <a:t>: Efficient Control Adapter for Visual Generation</a:t>
            </a:r>
            <a:endParaRPr lang="zh-CN" altLang="en-US" sz="3200" b="1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8000" y="3411220"/>
            <a:ext cx="6096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  <a:sym typeface="+mn-ea"/>
              </a:rPr>
              <a:t>Anonymous Author(s)</a:t>
            </a:r>
            <a:endParaRPr lang="zh-CN" altLang="en-US" sz="2400" dirty="0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Affiliation</a:t>
            </a:r>
            <a:endParaRPr lang="zh-CN" altLang="en-US" sz="2400" dirty="0">
              <a:latin typeface="Comic Sans MS" panose="030F0702030302020204" charset="0"/>
              <a:cs typeface="Comic Sans MS" panose="030F0702030302020204" charset="0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Address</a:t>
            </a:r>
            <a:endParaRPr lang="zh-CN" altLang="en-US" sz="2400" dirty="0">
              <a:latin typeface="Comic Sans MS" panose="030F0702030302020204" charset="0"/>
              <a:cs typeface="Comic Sans MS" panose="030F0702030302020204" charset="0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email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827655" y="1845310"/>
            <a:ext cx="6536690" cy="1291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30000"/>
              </a:lnSpc>
            </a:pPr>
            <a:r>
              <a:rPr lang="en-US" altLang="en-US" sz="6000" b="1" i="1">
                <a:latin typeface="Comic Sans MS" panose="030F0702030302020204" charset="0"/>
                <a:ea typeface="Times New Roman" panose="02020603050405020304"/>
                <a:cs typeface="Comic Sans MS" panose="030F0702030302020204" charset="0"/>
                <a:sym typeface="+mn-ea"/>
              </a:rPr>
              <a:t>Video Gallery of </a:t>
            </a:r>
            <a:endParaRPr lang="en-US" altLang="en-US" sz="6000" b="1" i="1">
              <a:latin typeface="Comic Sans MS" panose="030F0702030302020204" charset="0"/>
              <a:ea typeface="Times New Roman" panose="02020603050405020304"/>
              <a:cs typeface="Comic Sans MS" panose="030F07020303020202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6919" y="3808819"/>
            <a:ext cx="257810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en-US" sz="6000" b="1" i="1">
                <a:solidFill>
                  <a:srgbClr val="FF0000"/>
                </a:solidFill>
                <a:latin typeface="Comic Sans MS" panose="030F0702030302020204" charset="0"/>
                <a:ea typeface="Times New Roman" panose="02020603050405020304"/>
                <a:cs typeface="Comic Sans MS" panose="030F0702030302020204" charset="0"/>
              </a:rPr>
              <a:t>EVCtrl</a:t>
            </a:r>
            <a:endParaRPr kumimoji="1" lang="en-US" altLang="en-US" sz="6000" b="1" i="1" dirty="0">
              <a:solidFill>
                <a:srgbClr val="FF0000"/>
              </a:solidFill>
              <a:latin typeface="Comic Sans MS" panose="030F0702030302020204" charset="0"/>
              <a:ea typeface="Times New Roman" panose="02020603050405020304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>
          <a:xfrm>
            <a:off x="845185" y="1294130"/>
            <a:ext cx="2213610" cy="6927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 video</a:t>
            </a:r>
            <a:endParaRPr kumimoji="1" lang="zh-CN" alt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470" y="4785995"/>
            <a:ext cx="31343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“</a:t>
            </a:r>
            <a:r>
              <a:rPr>
                <a:latin typeface="Comic Sans MS" panose="030F0702030302020204" charset="0"/>
                <a:cs typeface="Comic Sans MS" panose="030F0702030302020204" charset="0"/>
              </a:rPr>
              <a:t>A majestic three-masted sailing ship is sailing across the vast ocean under a bright and sunny sky</a:t>
            </a:r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”</a:t>
            </a:r>
            <a:endParaRPr lang="en-US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箭头: 右 42"/>
          <p:cNvSpPr/>
          <p:nvPr/>
        </p:nvSpPr>
        <p:spPr>
          <a:xfrm>
            <a:off x="3880462" y="3002385"/>
            <a:ext cx="960176" cy="7681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p>
            <a:endParaRPr lang="zh-CN" altLang="en-US" sz="1600">
              <a:latin typeface="Segoe Print" panose="02000600000000000000" pitchFamily="2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6" name="ship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4340" y="2325370"/>
            <a:ext cx="3182620" cy="2122170"/>
          </a:xfrm>
          <a:prstGeom prst="rect">
            <a:avLst/>
          </a:prstGeom>
        </p:spPr>
      </p:pic>
      <p:pic>
        <p:nvPicPr>
          <p:cNvPr id="17" name="ship_6_fora4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792845" y="4064000"/>
            <a:ext cx="3180600" cy="2120400"/>
          </a:xfrm>
          <a:prstGeom prst="rect">
            <a:avLst/>
          </a:prstGeom>
        </p:spPr>
      </p:pic>
      <p:pic>
        <p:nvPicPr>
          <p:cNvPr id="18" name="ship_4_fora4">
            <a:hlinkClick r:id="" action="ppaction://media"/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147310" y="4064000"/>
            <a:ext cx="3180600" cy="2120400"/>
          </a:xfrm>
          <a:prstGeom prst="rect">
            <a:avLst/>
          </a:prstGeom>
        </p:spPr>
      </p:pic>
      <p:pic>
        <p:nvPicPr>
          <p:cNvPr id="19" name="ship_0_fora4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147310" y="1117600"/>
            <a:ext cx="3180600" cy="2120400"/>
          </a:xfrm>
          <a:prstGeom prst="rect">
            <a:avLst/>
          </a:prstGeom>
        </p:spPr>
      </p:pic>
      <p:pic>
        <p:nvPicPr>
          <p:cNvPr id="20" name="ship_6_fora8">
            <a:hlinkClick r:id="" action="ppaction://media"/>
          </p:cNvPr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8792845" y="1117600"/>
            <a:ext cx="3180600" cy="21204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064885" y="675640"/>
            <a:ext cx="13455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Fora x 2.0 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27845" y="675640"/>
            <a:ext cx="191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Taylorseer x 1.9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86875" y="3611245"/>
            <a:ext cx="21913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EVCtrl(Ours) x 2.2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04890" y="3611245"/>
            <a:ext cx="12649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Toca x 1.7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612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0" fill="remove" display="1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 fullScrn="0">
              <p:cMediaNode>
                <p:cTn id="11" fill="remove" display="1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 fullScrn="0">
              <p:cMediaNode>
                <p:cTn id="12" fill="remove" display="1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 fullScrn="0">
              <p:cMediaNode>
                <p:cTn id="13" fill="remove" display="1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 fullScrn="0">
              <p:cMediaNode>
                <p:cTn id="14" fill="remove" display="1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>
          <a:xfrm>
            <a:off x="852805" y="1294130"/>
            <a:ext cx="2213610" cy="6927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 video</a:t>
            </a:r>
            <a:endParaRPr kumimoji="1" lang="zh-CN" alt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805" y="4801870"/>
            <a:ext cx="24936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“</a:t>
            </a:r>
            <a:r>
              <a:rPr lang="en-US" altLang="zh-CN">
                <a:latin typeface="Comic Sans MS" panose="030F0702030302020204" charset="0"/>
                <a:cs typeface="Comic Sans MS" panose="030F0702030302020204" charset="0"/>
                <a:sym typeface="+mn-ea"/>
              </a:rPr>
              <a:t>G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  <a:sym typeface="+mn-ea"/>
              </a:rPr>
              <a:t>allery lined with displayed paintings</a:t>
            </a:r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”</a:t>
            </a:r>
            <a:endParaRPr lang="en-US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箭头: 右 42"/>
          <p:cNvSpPr/>
          <p:nvPr/>
        </p:nvSpPr>
        <p:spPr>
          <a:xfrm>
            <a:off x="3880462" y="3002385"/>
            <a:ext cx="960176" cy="7681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p>
            <a:endParaRPr lang="zh-CN" altLang="en-US" sz="1600">
              <a:latin typeface="Segoe Print" panose="02000600000000000000" pitchFamily="2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64885" y="675640"/>
            <a:ext cx="13455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Fora x 2.0 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27845" y="675640"/>
            <a:ext cx="191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Taylorseer x 1.9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86875" y="3611245"/>
            <a:ext cx="21913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EVCtrl(Ours) x 2.2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04890" y="3611245"/>
            <a:ext cx="12649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Toca x 1.7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" name="gallery_0_fora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26990" y="1117600"/>
            <a:ext cx="3180600" cy="2120400"/>
          </a:xfrm>
          <a:prstGeom prst="rect">
            <a:avLst/>
          </a:prstGeom>
        </p:spPr>
      </p:pic>
      <p:pic>
        <p:nvPicPr>
          <p:cNvPr id="5" name="gallery_6_fora8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126990" y="4064000"/>
            <a:ext cx="3180600" cy="2120400"/>
          </a:xfrm>
          <a:prstGeom prst="rect">
            <a:avLst/>
          </a:prstGeom>
        </p:spPr>
      </p:pic>
      <p:pic>
        <p:nvPicPr>
          <p:cNvPr id="6" name="gallery_ori">
            <a:hlinkClick r:id="" action="ppaction://media"/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792845" y="1113790"/>
            <a:ext cx="3186000" cy="2124000"/>
          </a:xfrm>
          <a:prstGeom prst="rect">
            <a:avLst/>
          </a:prstGeom>
        </p:spPr>
      </p:pic>
      <p:pic>
        <p:nvPicPr>
          <p:cNvPr id="7" name="gallery_6_fora4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792210" y="4064000"/>
            <a:ext cx="3180600" cy="2120400"/>
          </a:xfrm>
          <a:prstGeom prst="rect">
            <a:avLst/>
          </a:prstGeom>
        </p:spPr>
      </p:pic>
      <p:pic>
        <p:nvPicPr>
          <p:cNvPr id="12" name="gallery (1)">
            <a:hlinkClick r:id="" action="ppaction://media"/>
          </p:cNvPr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13385" y="2334260"/>
            <a:ext cx="3180600" cy="212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remove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 fullScrn="0">
              <p:cMediaNode>
                <p:cTn id="8" fill="remove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 fullScrn="0">
              <p:cMediaNode>
                <p:cTn id="9" fill="remove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 fullScrn="0">
              <p:cMediaNode>
                <p:cTn id="10" fill="remove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 fullScrn="0">
              <p:cMediaNode>
                <p:cTn id="11" fill="hold" display="1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>
          <a:xfrm>
            <a:off x="852805" y="1294130"/>
            <a:ext cx="2213610" cy="6927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 video</a:t>
            </a:r>
            <a:endParaRPr kumimoji="1" lang="zh-CN" alt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805" y="4801870"/>
            <a:ext cx="24936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“</a:t>
            </a:r>
            <a:r>
              <a:rPr lang="en-US" altLang="zh-CN">
                <a:latin typeface="Comic Sans MS" panose="030F0702030302020204" charset="0"/>
                <a:cs typeface="Comic Sans MS" panose="030F0702030302020204" charset="0"/>
                <a:sym typeface="+mn-ea"/>
              </a:rPr>
              <a:t>G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  <a:sym typeface="+mn-ea"/>
              </a:rPr>
              <a:t>allery lined with displayed paintings</a:t>
            </a:r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”</a:t>
            </a:r>
            <a:endParaRPr lang="en-US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箭头: 右 42"/>
          <p:cNvSpPr/>
          <p:nvPr/>
        </p:nvSpPr>
        <p:spPr>
          <a:xfrm>
            <a:off x="3880462" y="3002385"/>
            <a:ext cx="960176" cy="7681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p>
            <a:endParaRPr lang="zh-CN" altLang="en-US" sz="1600">
              <a:latin typeface="Segoe Print" panose="02000600000000000000" pitchFamily="2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64885" y="675640"/>
            <a:ext cx="13455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Fora x 2.0 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27845" y="675640"/>
            <a:ext cx="191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Taylorseer x 1.9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86875" y="3611245"/>
            <a:ext cx="21913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EVCtrl(Ours) x 2.2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04890" y="3611245"/>
            <a:ext cx="12649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Toca x 1.7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0" name="car_0_fora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26990" y="1117600"/>
            <a:ext cx="3180600" cy="2120400"/>
          </a:xfrm>
          <a:prstGeom prst="rect">
            <a:avLst/>
          </a:prstGeom>
        </p:spPr>
      </p:pic>
      <p:pic>
        <p:nvPicPr>
          <p:cNvPr id="11" name="car_6_fora4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792210" y="4064635"/>
            <a:ext cx="3180600" cy="2120400"/>
          </a:xfrm>
          <a:prstGeom prst="rect">
            <a:avLst/>
          </a:prstGeom>
        </p:spPr>
      </p:pic>
      <p:pic>
        <p:nvPicPr>
          <p:cNvPr id="12" name="car_ori">
            <a:hlinkClick r:id="" action="ppaction://media"/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126990" y="4064635"/>
            <a:ext cx="3180600" cy="2120400"/>
          </a:xfrm>
          <a:prstGeom prst="rect">
            <a:avLst/>
          </a:prstGeom>
        </p:spPr>
      </p:pic>
      <p:pic>
        <p:nvPicPr>
          <p:cNvPr id="13" name="tayllorseer_car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792845" y="1117600"/>
            <a:ext cx="3180600" cy="2120400"/>
          </a:xfrm>
          <a:prstGeom prst="rect">
            <a:avLst/>
          </a:prstGeom>
        </p:spPr>
      </p:pic>
      <p:pic>
        <p:nvPicPr>
          <p:cNvPr id="15" name="canny_car_5_fora4">
            <a:hlinkClick r:id="" action="ppaction://media"/>
          </p:cNvPr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13385" y="2334260"/>
            <a:ext cx="3180600" cy="212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 fullScrn="0">
              <p:cMediaNode>
                <p:cTn id="8" fill="hold" display="1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 fullScrn="0">
              <p:cMediaNode>
                <p:cTn id="10" fill="hold" display="1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 fullScrn="0">
              <p:cMediaNode>
                <p:cTn id="11" fill="hold" display="1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>
          <a:xfrm>
            <a:off x="852805" y="1294130"/>
            <a:ext cx="2213610" cy="6927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 video</a:t>
            </a:r>
            <a:endParaRPr kumimoji="1" lang="zh-CN" alt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805" y="4801870"/>
            <a:ext cx="24936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“</a:t>
            </a:r>
            <a:r>
              <a:rPr lang="en-US" altLang="zh-CN">
                <a:latin typeface="Comic Sans MS" panose="030F0702030302020204" charset="0"/>
                <a:cs typeface="Comic Sans MS" panose="030F0702030302020204" charset="0"/>
                <a:sym typeface="+mn-ea"/>
              </a:rPr>
              <a:t>G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  <a:sym typeface="+mn-ea"/>
              </a:rPr>
              <a:t>allery lined with displayed paintings</a:t>
            </a:r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”</a:t>
            </a:r>
            <a:endParaRPr lang="en-US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箭头: 右 42"/>
          <p:cNvSpPr/>
          <p:nvPr/>
        </p:nvSpPr>
        <p:spPr>
          <a:xfrm>
            <a:off x="3880462" y="3002385"/>
            <a:ext cx="960176" cy="7681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p>
            <a:endParaRPr lang="zh-CN" altLang="en-US" sz="1600">
              <a:latin typeface="Segoe Print" panose="02000600000000000000" pitchFamily="2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64885" y="675640"/>
            <a:ext cx="13455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Fora x 2.0 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27845" y="675640"/>
            <a:ext cx="191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Taylorseer x 1.9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86875" y="3611245"/>
            <a:ext cx="21913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EVCtrl(Ours) x 2.2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04890" y="3611245"/>
            <a:ext cx="12649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Toca x 1.7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0" name="car_0_fora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26990" y="1117600"/>
            <a:ext cx="3180600" cy="2120400"/>
          </a:xfrm>
          <a:prstGeom prst="rect">
            <a:avLst/>
          </a:prstGeom>
        </p:spPr>
      </p:pic>
      <p:pic>
        <p:nvPicPr>
          <p:cNvPr id="11" name="car_6_fora4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792210" y="4064635"/>
            <a:ext cx="3180600" cy="2120400"/>
          </a:xfrm>
          <a:prstGeom prst="rect">
            <a:avLst/>
          </a:prstGeom>
        </p:spPr>
      </p:pic>
      <p:pic>
        <p:nvPicPr>
          <p:cNvPr id="12" name="car_ori">
            <a:hlinkClick r:id="" action="ppaction://media"/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126990" y="4064635"/>
            <a:ext cx="3180600" cy="2120400"/>
          </a:xfrm>
          <a:prstGeom prst="rect">
            <a:avLst/>
          </a:prstGeom>
        </p:spPr>
      </p:pic>
      <p:pic>
        <p:nvPicPr>
          <p:cNvPr id="13" name="tayllorseer_car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792845" y="1117600"/>
            <a:ext cx="3180600" cy="2120400"/>
          </a:xfrm>
          <a:prstGeom prst="rect">
            <a:avLst/>
          </a:prstGeom>
        </p:spPr>
      </p:pic>
      <p:pic>
        <p:nvPicPr>
          <p:cNvPr id="15" name="canny_car_5_fora4">
            <a:hlinkClick r:id="" action="ppaction://media"/>
          </p:cNvPr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13385" y="2334260"/>
            <a:ext cx="3180600" cy="212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 fullScrn="0">
              <p:cMediaNode>
                <p:cTn id="8" fill="hold" display="1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 fullScrn="0">
              <p:cMediaNode>
                <p:cTn id="10" fill="hold" display="1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 fullScrn="0">
              <p:cMediaNode>
                <p:cTn id="11" fill="hold" display="1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>
          <a:xfrm>
            <a:off x="852805" y="1294130"/>
            <a:ext cx="2213610" cy="6927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 video</a:t>
            </a:r>
            <a:endParaRPr kumimoji="1" lang="zh-CN" alt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4545" y="4801870"/>
            <a:ext cx="23533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“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  <a:sym typeface="+mn-ea"/>
              </a:rPr>
              <a:t>Golden retriever running in the rain</a:t>
            </a:r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”</a:t>
            </a:r>
            <a:endParaRPr lang="en-US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箭头: 右 42"/>
          <p:cNvSpPr/>
          <p:nvPr/>
        </p:nvSpPr>
        <p:spPr>
          <a:xfrm>
            <a:off x="3880462" y="3002385"/>
            <a:ext cx="960176" cy="7681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p>
            <a:endParaRPr lang="zh-CN" altLang="en-US" sz="1600">
              <a:latin typeface="Segoe Print" panose="02000600000000000000" pitchFamily="2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64885" y="675640"/>
            <a:ext cx="13455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Fora x 2.0 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27845" y="675640"/>
            <a:ext cx="191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Taylorseer x 1.9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86875" y="3611245"/>
            <a:ext cx="21913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EVCtrl(Ours) x 2.2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04890" y="3611245"/>
            <a:ext cx="12649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Toca x 1.7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3" name="hed_dog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90525" y="2368550"/>
            <a:ext cx="3180600" cy="2120400"/>
          </a:xfrm>
          <a:prstGeom prst="rect">
            <a:avLst/>
          </a:prstGeom>
        </p:spPr>
      </p:pic>
      <p:pic>
        <p:nvPicPr>
          <p:cNvPr id="15" name="dog_our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92845" y="4144010"/>
            <a:ext cx="3180600" cy="2120400"/>
          </a:xfrm>
          <a:prstGeom prst="rect">
            <a:avLst/>
          </a:prstGeom>
        </p:spPr>
      </p:pic>
      <p:pic>
        <p:nvPicPr>
          <p:cNvPr id="16" name="fora_dog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149850" y="1267460"/>
            <a:ext cx="3180600" cy="2120400"/>
          </a:xfrm>
          <a:prstGeom prst="rect">
            <a:avLst/>
          </a:prstGeom>
        </p:spPr>
      </p:pic>
      <p:pic>
        <p:nvPicPr>
          <p:cNvPr id="17" name="taylorseer_dog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792845" y="1267460"/>
            <a:ext cx="3180600" cy="2120400"/>
          </a:xfrm>
          <a:prstGeom prst="rect">
            <a:avLst/>
          </a:prstGeom>
        </p:spPr>
      </p:pic>
      <p:pic>
        <p:nvPicPr>
          <p:cNvPr id="18" name="toca_dog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146675" y="4144010"/>
            <a:ext cx="3180600" cy="212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 fullScrn="0">
              <p:cMediaNode>
                <p:cTn id="8" fill="hold" display="1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 fullScrn="0">
              <p:cMediaNode>
                <p:cTn id="10" fill="hold" display="1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 fullScrn="0">
              <p:cMediaNode>
                <p:cTn id="11" fill="hold" display="1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>
          <a:xfrm>
            <a:off x="852805" y="1294130"/>
            <a:ext cx="2213610" cy="6927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 video</a:t>
            </a:r>
            <a:endParaRPr kumimoji="1" lang="zh-CN" alt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1390" y="4834890"/>
            <a:ext cx="20402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“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  <a:sym typeface="+mn-ea"/>
              </a:rPr>
              <a:t>A man struck by a brilliant idea</a:t>
            </a:r>
            <a:r>
              <a:rPr lang="en-US">
                <a:latin typeface="Comic Sans MS" panose="030F0702030302020204" charset="0"/>
                <a:cs typeface="Comic Sans MS" panose="030F0702030302020204" charset="0"/>
              </a:rPr>
              <a:t>”</a:t>
            </a:r>
            <a:endParaRPr lang="en-US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箭头: 右 42"/>
          <p:cNvSpPr/>
          <p:nvPr/>
        </p:nvSpPr>
        <p:spPr>
          <a:xfrm>
            <a:off x="3880462" y="3002385"/>
            <a:ext cx="960176" cy="7681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p>
            <a:endParaRPr lang="zh-CN" altLang="en-US" sz="1600">
              <a:latin typeface="Segoe Print" panose="02000600000000000000" pitchFamily="2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64885" y="675640"/>
            <a:ext cx="13455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Fora x 2.0 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27845" y="675640"/>
            <a:ext cx="191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Taylorseer x 1.9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86875" y="3611245"/>
            <a:ext cx="21913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EVCtrl(Ours) x 2.2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04890" y="3611245"/>
            <a:ext cx="12649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Toca x 1.7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5" name="6_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26685" y="1267460"/>
            <a:ext cx="3180600" cy="2120400"/>
          </a:xfrm>
          <a:prstGeom prst="rect">
            <a:avLst/>
          </a:prstGeom>
        </p:spPr>
      </p:pic>
      <p:pic>
        <p:nvPicPr>
          <p:cNvPr id="6" name="6_toca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226685" y="4144010"/>
            <a:ext cx="3180600" cy="2120400"/>
          </a:xfrm>
          <a:prstGeom prst="rect">
            <a:avLst/>
          </a:prstGeom>
        </p:spPr>
      </p:pic>
      <p:pic>
        <p:nvPicPr>
          <p:cNvPr id="7" name="6_3">
            <a:hlinkClick r:id="" action="ppaction://media"/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793480" y="1267460"/>
            <a:ext cx="3180600" cy="2120400"/>
          </a:xfrm>
          <a:prstGeom prst="rect">
            <a:avLst/>
          </a:prstGeom>
        </p:spPr>
      </p:pic>
      <p:pic>
        <p:nvPicPr>
          <p:cNvPr id="8" name="6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792210" y="4144010"/>
            <a:ext cx="3180600" cy="2120400"/>
          </a:xfrm>
          <a:prstGeom prst="rect">
            <a:avLst/>
          </a:prstGeom>
        </p:spPr>
      </p:pic>
      <p:pic>
        <p:nvPicPr>
          <p:cNvPr id="2" name="6">
            <a:hlinkClick r:id="" action="ppaction://media"/>
          </p:cNvPr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391160" y="2447290"/>
            <a:ext cx="3180600" cy="212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 fullScrn="0">
              <p:cMediaNode>
                <p:cTn id="8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 fullScrn="0">
              <p:cMediaNode>
                <p:cTn id="10" fill="hold" display="1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 fullScrn="0">
              <p:cMediaNode>
                <p:cTn id="11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tags/tag1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8*1393*555*555"/>
</p:tagLst>
</file>

<file path=ppt/tags/tag10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3322*2122*555*555"/>
</p:tagLst>
</file>

<file path=ppt/tags/tag11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3322*2122*555*555"/>
</p:tagLst>
</file>

<file path=ppt/tags/tag12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3322*2122*555*555"/>
</p:tagLst>
</file>

<file path=ppt/tags/tag13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3322*2122*555*555"/>
</p:tagLst>
</file>

<file path=ppt/tags/tag14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3322*2122*555*555"/>
</p:tagLst>
</file>

<file path=ppt/tags/tag15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3322*2122*555*555"/>
</p:tagLst>
</file>

<file path=ppt/tags/tag16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3322*2122*555*555"/>
</p:tagLst>
</file>

<file path=ppt/tags/tag17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3322*2122*555*555"/>
</p:tagLst>
</file>

<file path=ppt/tags/tag18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19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2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20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3322*2122*555*555"/>
</p:tagLst>
</file>

<file path=ppt/tags/tag21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22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23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24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25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26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82*1447*443*443"/>
  <p:tag name="KSO_WM_UNIT_MEDIACOVER_TEXT" val=""/>
</p:tagLst>
</file>

<file path=ppt/tags/tag27.xml><?xml version="1.0" encoding="utf-8"?>
<p:tagLst xmlns:p="http://schemas.openxmlformats.org/presentationml/2006/main">
  <p:tag name="COMMONDATA" val="eyJoZGlkIjoiZTcxYmVlMDIzMTA5OTQ2YzU1NjZiNjlmODkzNDAyN2MifQ=="/>
</p:tagLst>
</file>

<file path=ppt/tags/tag3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4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5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6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TEXT" val=""/>
</p:tagLst>
</file>

<file path=ppt/tags/tag7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ags/tag8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30*1394*555*555"/>
</p:tagLst>
</file>

<file path=ppt/tags/tag9.xml><?xml version="1.0" encoding="utf-8"?>
<p:tagLst xmlns:p="http://schemas.openxmlformats.org/presentationml/2006/main">
  <p:tag name="KSO_WM_UNIT_MEDIACOVER_STYLEID" val="2"/>
  <p:tag name="KSO_WM_UNIT_MEDIACOVER_TEXTSTATE" val="0"/>
  <p:tag name="KSO_WM_UNIT_MEDIACOVER_BTN_STATE" val="0"/>
  <p:tag name="KSO_WM_UNIT_MEDIACOVER_BTN_POS" val="c"/>
  <p:tag name="KSO_WM_UNIT_MEDIACOVER_BTN_STYLE" val="ee0bc779c1f3d7f3e90c96344320e69a"/>
  <p:tag name="KSO_WM_UNIT_MEDIACOVER_BTNRECT" val="2226*1391*555*55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</Words>
  <Application>WPS 演示</Application>
  <PresentationFormat>宽屏</PresentationFormat>
  <Paragraphs>83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Comic Sans MS</vt:lpstr>
      <vt:lpstr>Times New Roman</vt:lpstr>
      <vt:lpstr>Times New Roman</vt:lpstr>
      <vt:lpstr>Segoe Print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yzxx</dc:creator>
  <cp:lastModifiedBy>C.H Yang</cp:lastModifiedBy>
  <cp:revision>18</cp:revision>
  <dcterms:created xsi:type="dcterms:W3CDTF">2025-08-03T11:23:00Z</dcterms:created>
  <dcterms:modified xsi:type="dcterms:W3CDTF">2025-08-03T13:15:33Z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B50328A6631E43419C7F9F19DAA29CEC</vt:lpwstr>
  </property>
  <property fmtid="{D5CDD505-2E9C-101B-9397-08002B2CF9AE}" pid="3" name="KSOProductBuildVer">
    <vt:lpwstr>2052-11.1.0.12165</vt:lpwstr>
  </property>
</Properties>
</file>