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jp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 id="263" r:id="rId14"/>
    <p:sldId id="264"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pPr>
              <a:defRPr sz="4400" b="1">
                <a:solidFill>
                  <a:srgbClr val="008080"/>
                </a:solidFill>
              </a:defRPr>
            </a:pPr>
            <a:r>
              <a:t>Optimizing IT Spending for Healthcare Efficiency</a:t>
            </a:r>
          </a:p>
        </p:txBody>
      </p:sp>
      <p:sp>
        <p:nvSpPr>
          <p:cNvPr id="3" name="Subtitle 2"/>
          <p:cNvSpPr>
            <a:spLocks noGrp="1"/>
          </p:cNvSpPr>
          <p:nvPr>
            <p:ph type="subTitle" idx="1"/>
          </p:nvPr>
        </p:nvSpPr>
        <p:spPr/>
        <p:txBody>
          <a:bodyPr/>
          <a:lstStyle/>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008080"/>
                </a:solidFill>
              </a:defRPr>
            </a:pPr>
            <a:r>
              <a:t>Introduction</a:t>
            </a:r>
          </a:p>
        </p:txBody>
      </p:sp>
      <p:sp>
        <p:nvSpPr>
          <p:cNvPr id="3" name="Content Placeholder 2"/>
          <p:cNvSpPr>
            <a:spLocks noGrp="1"/>
          </p:cNvSpPr>
          <p:nvPr>
            <p:ph idx="1"/>
          </p:nvPr>
        </p:nvSpPr>
        <p:spPr/>
        <p:txBody>
          <a:bodyPr/>
          <a:lstStyle/>
          <a:p/>
          <a:p>
            <a:pPr>
              <a:spcAft>
                <a:spcPts val="800"/>
              </a:spcAft>
              <a:defRPr sz="1800">
                <a:solidFill>
                  <a:srgbClr val="404040"/>
                </a:solidFill>
              </a:defRPr>
            </a:pPr>
            <a:r>
              <a:t>This presentation examines the strategic allocation of IT resources to enhance operational efficiency at MediConn Solutions. Our goal is to ensure sustainable cost management while supporting our virtual healthcare services.</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008080"/>
                </a:solidFill>
              </a:defRPr>
            </a:pPr>
            <a:r>
              <a:t>Strategic IT Resource Allocation</a:t>
            </a:r>
          </a:p>
        </p:txBody>
      </p:sp>
      <p:sp>
        <p:nvSpPr>
          <p:cNvPr id="3" name="Content Placeholder 2"/>
          <p:cNvSpPr>
            <a:spLocks noGrp="1"/>
          </p:cNvSpPr>
          <p:nvPr>
            <p:ph idx="1"/>
          </p:nvPr>
        </p:nvSpPr>
        <p:spPr>
          <a:xfrm>
            <a:off x="457200" y="1828800"/>
            <a:ext cx="4114800" cy="3657600"/>
          </a:xfrm>
        </p:spPr>
        <p:txBody>
          <a:bodyPr/>
          <a:lstStyle/>
          <a:p/>
          <a:p>
            <a:pPr>
              <a:spcAft>
                <a:spcPts val="400"/>
              </a:spcAft>
              <a:defRPr sz="1600">
                <a:solidFill>
                  <a:srgbClr val="404040"/>
                </a:solidFill>
              </a:defRPr>
            </a:pPr>
            <a:r>
              <a:t>Analyze historical IT spending trends over the past five years to better understand growth in resource allocation.</a:t>
            </a:r>
          </a:p>
          <a:p>
            <a:pPr>
              <a:spcAft>
                <a:spcPts val="400"/>
              </a:spcAft>
              <a:defRPr sz="1600">
                <a:solidFill>
                  <a:srgbClr val="404040"/>
                </a:solidFill>
              </a:defRPr>
            </a:pPr>
            <a:r>
              <a:t>Discuss the implementation of IT asset management software to streamline tracking and management of resources.</a:t>
            </a:r>
          </a:p>
          <a:p>
            <a:pPr>
              <a:spcAft>
                <a:spcPts val="400"/>
              </a:spcAft>
              <a:defRPr sz="1600">
                <a:solidFill>
                  <a:srgbClr val="FF6347"/>
                </a:solidFill>
              </a:defRPr>
            </a:pPr>
            <a:r>
              <a:t>Review the impact of cloud computing on resource allocation, focusing on scalability and flexibility.</a:t>
            </a:r>
          </a:p>
          <a:p>
            <a:pPr>
              <a:spcAft>
                <a:spcPts val="400"/>
              </a:spcAft>
              <a:defRPr sz="1600">
                <a:solidFill>
                  <a:srgbClr val="404040"/>
                </a:solidFill>
              </a:defRPr>
            </a:pPr>
            <a:r>
              <a:t>Evaluate personnel training programs designed to improve IT resource efficiency across departments.</a:t>
            </a:r>
          </a:p>
          <a:p>
            <a:pPr>
              <a:spcAft>
                <a:spcPts val="400"/>
              </a:spcAft>
              <a:defRPr sz="1600">
                <a:solidFill>
                  <a:srgbClr val="404040"/>
                </a:solidFill>
              </a:defRPr>
            </a:pPr>
            <a:r>
              <a:t>Explore partnerships with tech vendors to secure better rates for IT equipment without affecting current budgets.</a:t>
            </a:r>
          </a:p>
          <a:p>
            <a:pPr>
              <a:spcAft>
                <a:spcPts val="400"/>
              </a:spcAft>
              <a:defRPr sz="1600">
                <a:solidFill>
                  <a:srgbClr val="FF6347"/>
                </a:solidFill>
              </a:defRPr>
            </a:pPr>
            <a:r>
              <a:t>Investigate the role of IT in enhancing productivity metrics across different business units.</a:t>
            </a:r>
          </a:p>
          <a:p>
            <a:pPr>
              <a:spcAft>
                <a:spcPts val="400"/>
              </a:spcAft>
              <a:defRPr sz="1600">
                <a:solidFill>
                  <a:srgbClr val="404040"/>
                </a:solidFill>
              </a:defRPr>
            </a:pPr>
            <a:r>
              <a:t>Assess the integration of AI tools for optimizing IT resource allocation processes.</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008080"/>
                </a:solidFill>
              </a:defRPr>
            </a:pPr>
            <a:r>
              <a:t>Enhancing Digital Infrastructure</a:t>
            </a:r>
          </a:p>
        </p:txBody>
      </p:sp>
      <p:sp>
        <p:nvSpPr>
          <p:cNvPr id="3" name="Content Placeholder 2"/>
          <p:cNvSpPr>
            <a:spLocks noGrp="1"/>
          </p:cNvSpPr>
          <p:nvPr>
            <p:ph idx="1"/>
          </p:nvPr>
        </p:nvSpPr>
        <p:spPr/>
        <p:txBody>
          <a:bodyPr/>
          <a:lstStyle/>
          <a:p/>
          <a:p>
            <a:pPr>
              <a:spcAft>
                <a:spcPts val="600"/>
              </a:spcAft>
              <a:defRPr sz="1800">
                <a:solidFill>
                  <a:srgbClr val="404040"/>
                </a:solidFill>
              </a:defRPr>
            </a:pPr>
            <a:r>
              <a:t>Examine the transition from legacy systems to modern digital infrastructure over the past decade.</a:t>
            </a:r>
          </a:p>
          <a:p>
            <a:pPr>
              <a:spcAft>
                <a:spcPts val="600"/>
              </a:spcAft>
              <a:defRPr sz="1800">
                <a:solidFill>
                  <a:srgbClr val="404040"/>
                </a:solidFill>
              </a:defRPr>
            </a:pPr>
            <a:r>
              <a:t>Highlight the role of cybersecurity enhancements in protecting digital infrastructure investments.</a:t>
            </a:r>
          </a:p>
          <a:p>
            <a:pPr>
              <a:spcAft>
                <a:spcPts val="600"/>
              </a:spcAft>
              <a:defRPr sz="1800">
                <a:solidFill>
                  <a:srgbClr val="FF6347"/>
                </a:solidFill>
              </a:defRPr>
            </a:pPr>
            <a:r>
              <a:t>Discuss upgrades to network bandwidth to support increased telehealth services demand.</a:t>
            </a:r>
          </a:p>
          <a:p>
            <a:pPr>
              <a:spcAft>
                <a:spcPts val="600"/>
              </a:spcAft>
              <a:defRPr sz="1800">
                <a:solidFill>
                  <a:srgbClr val="404040"/>
                </a:solidFill>
              </a:defRPr>
            </a:pPr>
            <a:r>
              <a:t>Review past case studies on successful digital transformation projects within the healthcare sector.</a:t>
            </a:r>
          </a:p>
          <a:p>
            <a:pPr>
              <a:spcAft>
                <a:spcPts val="600"/>
              </a:spcAft>
              <a:defRPr sz="1800">
                <a:solidFill>
                  <a:srgbClr val="404040"/>
                </a:solidFill>
              </a:defRPr>
            </a:pPr>
            <a:r>
              <a:t>Analyze the impact of telemedicine platforms on patient engagement and satisfaction levels.</a:t>
            </a:r>
          </a:p>
          <a:p>
            <a:pPr>
              <a:spcAft>
                <a:spcPts val="600"/>
              </a:spcAft>
              <a:defRPr sz="1800">
                <a:solidFill>
                  <a:srgbClr val="FF6347"/>
                </a:solidFill>
              </a:defRPr>
            </a:pPr>
            <a:r>
              <a:t>Evaluate the success of pilot programs for new digital tools implemented in Q1 2025.</a:t>
            </a:r>
          </a:p>
          <a:p>
            <a:pPr>
              <a:spcAft>
                <a:spcPts val="600"/>
              </a:spcAft>
              <a:defRPr sz="1800">
                <a:solidFill>
                  <a:srgbClr val="404040"/>
                </a:solidFill>
              </a:defRPr>
            </a:pPr>
            <a:r>
              <a:t>Explore the role of digital infrastructure in supporting remote workforce capabilities.</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008080"/>
                </a:solidFill>
              </a:defRPr>
            </a:pPr>
            <a:r>
              <a:t>Current IT Expenditure Insights</a:t>
            </a:r>
          </a:p>
        </p:txBody>
      </p:sp>
      <p:sp>
        <p:nvSpPr>
          <p:cNvPr id="3" name="Content Placeholder 2"/>
          <p:cNvSpPr>
            <a:spLocks noGrp="1"/>
          </p:cNvSpPr>
          <p:nvPr>
            <p:ph idx="1"/>
          </p:nvPr>
        </p:nvSpPr>
        <p:spPr/>
        <p:txBody>
          <a:bodyPr/>
          <a:lstStyle/>
          <a:p/>
          <a:p>
            <a:pPr>
              <a:spcAft>
                <a:spcPts val="600"/>
              </a:spcAft>
              <a:defRPr sz="1800">
                <a:solidFill>
                  <a:srgbClr val="404040"/>
                </a:solidFill>
              </a:defRPr>
            </a:pPr>
            <a:r>
              <a:t>Examine the percentage of IT budget allocated to software licensing and maintenance annually.</a:t>
            </a:r>
          </a:p>
          <a:p>
            <a:pPr>
              <a:spcAft>
                <a:spcPts val="600"/>
              </a:spcAft>
              <a:defRPr sz="1800">
                <a:solidFill>
                  <a:srgbClr val="404040"/>
                </a:solidFill>
              </a:defRPr>
            </a:pPr>
            <a:r>
              <a:t>Discuss trends in IT procurement processes and their impact on budget allocations.</a:t>
            </a:r>
          </a:p>
          <a:p>
            <a:pPr>
              <a:spcAft>
                <a:spcPts val="600"/>
              </a:spcAft>
              <a:defRPr sz="1800">
                <a:solidFill>
                  <a:srgbClr val="FF6347"/>
                </a:solidFill>
              </a:defRPr>
            </a:pPr>
            <a:r>
              <a:t>Analyze the shift towards subscription-based IT services and its influence on expenditure patterns.</a:t>
            </a:r>
          </a:p>
          <a:p>
            <a:pPr>
              <a:spcAft>
                <a:spcPts val="600"/>
              </a:spcAft>
              <a:defRPr sz="1800">
                <a:solidFill>
                  <a:srgbClr val="404040"/>
                </a:solidFill>
              </a:defRPr>
            </a:pPr>
            <a:r>
              <a:t>Evaluate cost-saving measures implemented in previous fiscal years to optimize IT spending.</a:t>
            </a:r>
          </a:p>
          <a:p>
            <a:pPr>
              <a:spcAft>
                <a:spcPts val="600"/>
              </a:spcAft>
              <a:defRPr sz="1800">
                <a:solidFill>
                  <a:srgbClr val="404040"/>
                </a:solidFill>
              </a:defRPr>
            </a:pPr>
            <a:r>
              <a:t>Review vendor contract negotiations and their role in shaping current expenditure strategies.</a:t>
            </a:r>
          </a:p>
          <a:p>
            <a:pPr>
              <a:spcAft>
                <a:spcPts val="600"/>
              </a:spcAft>
              <a:defRPr sz="1800">
                <a:solidFill>
                  <a:srgbClr val="FF6347"/>
                </a:solidFill>
              </a:defRPr>
            </a:pPr>
            <a:r>
              <a:t>Explore the proportion of IT budget dedicated to cybersecurity enhancements.</a:t>
            </a:r>
          </a:p>
          <a:p>
            <a:pPr>
              <a:spcAft>
                <a:spcPts val="600"/>
              </a:spcAft>
              <a:defRPr sz="1800">
                <a:solidFill>
                  <a:srgbClr val="404040"/>
                </a:solidFill>
              </a:defRPr>
            </a:pPr>
            <a:r>
              <a:t>Discuss the financial implications of adopting open-source software solutions.</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008080"/>
                </a:solidFill>
              </a:defRPr>
            </a:pPr>
            <a:r>
              <a:t>Aligning IT Costs with Business Goals</a:t>
            </a:r>
          </a:p>
        </p:txBody>
      </p:sp>
      <p:sp>
        <p:nvSpPr>
          <p:cNvPr id="3" name="Content Placeholder 2"/>
          <p:cNvSpPr>
            <a:spLocks noGrp="1"/>
          </p:cNvSpPr>
          <p:nvPr>
            <p:ph idx="1"/>
          </p:nvPr>
        </p:nvSpPr>
        <p:spPr/>
        <p:txBody>
          <a:bodyPr/>
          <a:lstStyle/>
          <a:p/>
          <a:p>
            <a:pPr>
              <a:spcAft>
                <a:spcPts val="600"/>
              </a:spcAft>
              <a:defRPr sz="1800">
                <a:solidFill>
                  <a:srgbClr val="404040"/>
                </a:solidFill>
              </a:defRPr>
            </a:pPr>
            <a:r>
              <a:t>Review the strategic alignment between IT investments and long-term business growth objectives.</a:t>
            </a:r>
          </a:p>
          <a:p>
            <a:pPr>
              <a:spcAft>
                <a:spcPts val="600"/>
              </a:spcAft>
              <a:defRPr sz="1800">
                <a:solidFill>
                  <a:srgbClr val="404040"/>
                </a:solidFill>
              </a:defRPr>
            </a:pPr>
            <a:r>
              <a:t>Discuss methodologies for evaluating the ROI of IT projects in supporting business goals.</a:t>
            </a:r>
          </a:p>
          <a:p>
            <a:pPr>
              <a:spcAft>
                <a:spcPts val="600"/>
              </a:spcAft>
              <a:defRPr sz="1800">
                <a:solidFill>
                  <a:srgbClr val="FF6347"/>
                </a:solidFill>
              </a:defRPr>
            </a:pPr>
            <a:r>
              <a:t>Analyze IT governance frameworks that ensure cost alignment with strategic objectives.</a:t>
            </a:r>
          </a:p>
          <a:p>
            <a:pPr>
              <a:spcAft>
                <a:spcPts val="600"/>
              </a:spcAft>
              <a:defRPr sz="1800">
                <a:solidFill>
                  <a:srgbClr val="404040"/>
                </a:solidFill>
              </a:defRPr>
            </a:pPr>
            <a:r>
              <a:t>Explore the role of IT in enabling new revenue streams through digital healthcare services.</a:t>
            </a:r>
          </a:p>
          <a:p>
            <a:pPr>
              <a:spcAft>
                <a:spcPts val="600"/>
              </a:spcAft>
              <a:defRPr sz="1800">
                <a:solidFill>
                  <a:srgbClr val="404040"/>
                </a:solidFill>
              </a:defRPr>
            </a:pPr>
            <a:r>
              <a:t>Examine the contribution of IT to enhancing customer experience and satisfaction rates.</a:t>
            </a:r>
          </a:p>
          <a:p>
            <a:pPr>
              <a:spcAft>
                <a:spcPts val="600"/>
              </a:spcAft>
              <a:defRPr sz="1800">
                <a:solidFill>
                  <a:srgbClr val="FF6347"/>
                </a:solidFill>
              </a:defRPr>
            </a:pPr>
            <a:r>
              <a:t>Evaluate the effectiveness of IT in supporting operational efficiency across departments.</a:t>
            </a:r>
          </a:p>
          <a:p>
            <a:pPr>
              <a:spcAft>
                <a:spcPts val="600"/>
              </a:spcAft>
              <a:defRPr sz="1800">
                <a:solidFill>
                  <a:srgbClr val="404040"/>
                </a:solidFill>
              </a:defRPr>
            </a:pPr>
            <a:r>
              <a:t>Discuss the integration of IT with other business units to drive overall company success.</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008080"/>
                </a:solidFill>
              </a:defRPr>
            </a:pPr>
            <a:r>
              <a:t>Improving IT Cost-Effectiveness</a:t>
            </a:r>
          </a:p>
        </p:txBody>
      </p:sp>
      <p:sp>
        <p:nvSpPr>
          <p:cNvPr id="3" name="Content Placeholder 2"/>
          <p:cNvSpPr>
            <a:spLocks noGrp="1"/>
          </p:cNvSpPr>
          <p:nvPr>
            <p:ph idx="1"/>
          </p:nvPr>
        </p:nvSpPr>
        <p:spPr/>
        <p:txBody>
          <a:bodyPr/>
          <a:lstStyle/>
          <a:p/>
          <a:p>
            <a:pPr>
              <a:spcAft>
                <a:spcPts val="600"/>
              </a:spcAft>
              <a:defRPr sz="1800">
                <a:solidFill>
                  <a:srgbClr val="404040"/>
                </a:solidFill>
              </a:defRPr>
            </a:pPr>
            <a:r>
              <a:t>Evaluate previous initiatives aimed at reducing operational IT costs through automation.</a:t>
            </a:r>
          </a:p>
          <a:p>
            <a:pPr>
              <a:spcAft>
                <a:spcPts val="600"/>
              </a:spcAft>
              <a:defRPr sz="1800">
                <a:solidFill>
                  <a:srgbClr val="404040"/>
                </a:solidFill>
              </a:defRPr>
            </a:pPr>
            <a:r>
              <a:t>Review case studies of cost-effective IT solutions implemented in similar industries.</a:t>
            </a:r>
          </a:p>
          <a:p>
            <a:pPr>
              <a:spcAft>
                <a:spcPts val="600"/>
              </a:spcAft>
              <a:defRPr sz="1800">
                <a:solidFill>
                  <a:srgbClr val="FF6347"/>
                </a:solidFill>
              </a:defRPr>
            </a:pPr>
            <a:r>
              <a:t>Discuss the role of cost-benefit analysis in IT decision-making processes.</a:t>
            </a:r>
          </a:p>
          <a:p>
            <a:pPr>
              <a:spcAft>
                <a:spcPts val="600"/>
              </a:spcAft>
              <a:defRPr sz="1800">
                <a:solidFill>
                  <a:srgbClr val="404040"/>
                </a:solidFill>
              </a:defRPr>
            </a:pPr>
            <a:r>
              <a:t>Analyze past efforts to consolidate IT resources for efficiency gains.</a:t>
            </a:r>
          </a:p>
          <a:p>
            <a:pPr>
              <a:spcAft>
                <a:spcPts val="600"/>
              </a:spcAft>
              <a:defRPr sz="1800">
                <a:solidFill>
                  <a:srgbClr val="404040"/>
                </a:solidFill>
              </a:defRPr>
            </a:pPr>
            <a:r>
              <a:t>Explore potential areas for future cost reductions without compromising service quality.</a:t>
            </a:r>
          </a:p>
          <a:p>
            <a:pPr>
              <a:spcAft>
                <a:spcPts val="600"/>
              </a:spcAft>
              <a:defRPr sz="1800">
                <a:solidFill>
                  <a:srgbClr val="FF6347"/>
                </a:solidFill>
              </a:defRPr>
            </a:pPr>
            <a:r>
              <a:t>Review feedback from staff on the usability of cost-effective IT tools.</a:t>
            </a:r>
          </a:p>
          <a:p>
            <a:pPr>
              <a:spcAft>
                <a:spcPts val="600"/>
              </a:spcAft>
              <a:defRPr sz="1800">
                <a:solidFill>
                  <a:srgbClr val="404040"/>
                </a:solidFill>
              </a:defRPr>
            </a:pPr>
            <a:r>
              <a:t>Discuss partnerships with tech firms to enhance cost-effectiveness of IT solutions.</a:t>
            </a:r>
          </a:p>
        </p:txBody>
      </p:sp>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008080"/>
                </a:solidFill>
              </a:defRPr>
            </a:pPr>
            <a:r>
              <a:t>Future IT Investment Strategies</a:t>
            </a:r>
          </a:p>
        </p:txBody>
      </p:sp>
      <p:sp>
        <p:nvSpPr>
          <p:cNvPr id="3" name="Content Placeholder 2"/>
          <p:cNvSpPr>
            <a:spLocks noGrp="1"/>
          </p:cNvSpPr>
          <p:nvPr>
            <p:ph idx="1"/>
          </p:nvPr>
        </p:nvSpPr>
        <p:spPr/>
        <p:txBody>
          <a:bodyPr/>
          <a:lstStyle/>
          <a:p/>
          <a:p>
            <a:pPr>
              <a:spcAft>
                <a:spcPts val="600"/>
              </a:spcAft>
              <a:defRPr sz="1800">
                <a:solidFill>
                  <a:srgbClr val="404040"/>
                </a:solidFill>
              </a:defRPr>
            </a:pPr>
            <a:r>
              <a:t>Explore potential investments in emerging technologies like AI and machine learning for healthcare.</a:t>
            </a:r>
          </a:p>
          <a:p>
            <a:pPr>
              <a:spcAft>
                <a:spcPts val="600"/>
              </a:spcAft>
              <a:defRPr sz="1800">
                <a:solidFill>
                  <a:srgbClr val="404040"/>
                </a:solidFill>
              </a:defRPr>
            </a:pPr>
            <a:r>
              <a:t>Discuss strategic partnerships with tech firms for future IT infrastructure development.</a:t>
            </a:r>
          </a:p>
          <a:p>
            <a:pPr>
              <a:spcAft>
                <a:spcPts val="600"/>
              </a:spcAft>
              <a:defRPr sz="1800">
                <a:solidFill>
                  <a:srgbClr val="FF6347"/>
                </a:solidFill>
              </a:defRPr>
            </a:pPr>
            <a:r>
              <a:t>Review long-term investment plans for expanding telehealth capabilities across Canada.</a:t>
            </a:r>
          </a:p>
          <a:p>
            <a:pPr>
              <a:spcAft>
                <a:spcPts val="600"/>
              </a:spcAft>
              <a:defRPr sz="1800">
                <a:solidFill>
                  <a:srgbClr val="404040"/>
                </a:solidFill>
              </a:defRPr>
            </a:pPr>
            <a:r>
              <a:t>Analyze industry forecasts on IT trends influencing future investment decisions.</a:t>
            </a:r>
          </a:p>
          <a:p>
            <a:pPr>
              <a:spcAft>
                <a:spcPts val="600"/>
              </a:spcAft>
              <a:defRPr sz="1800">
                <a:solidFill>
                  <a:srgbClr val="404040"/>
                </a:solidFill>
              </a:defRPr>
            </a:pPr>
            <a:r>
              <a:t>Evaluate potential risks and rewards of investing in blockchain for secure patient data management.</a:t>
            </a:r>
          </a:p>
          <a:p>
            <a:pPr>
              <a:spcAft>
                <a:spcPts val="600"/>
              </a:spcAft>
              <a:defRPr sz="1800">
                <a:solidFill>
                  <a:srgbClr val="FF6347"/>
                </a:solidFill>
              </a:defRPr>
            </a:pPr>
            <a:r>
              <a:t>Discuss the role of future IT investments in enhancing service delivery and patient outcomes.</a:t>
            </a:r>
          </a:p>
          <a:p>
            <a:pPr>
              <a:spcAft>
                <a:spcPts val="600"/>
              </a:spcAft>
              <a:defRPr sz="1800">
                <a:solidFill>
                  <a:srgbClr val="404040"/>
                </a:solidFill>
              </a:defRPr>
            </a:pPr>
            <a:r>
              <a:t>Explore budget projections for upcoming IT innovation projects.</a:t>
            </a:r>
          </a:p>
        </p:txBody>
      </p:sp>
    </p:spTree>
  </p:cSld>
  <p:clrMapOvr>
    <a:masterClrMapping/>
  </p:clrMapOvr>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008080"/>
                </a:solidFill>
              </a:defRPr>
            </a:pPr>
            <a:r>
              <a:t>Conclusion</a:t>
            </a:r>
          </a:p>
        </p:txBody>
      </p:sp>
      <p:sp>
        <p:nvSpPr>
          <p:cNvPr id="3" name="Content Placeholder 2"/>
          <p:cNvSpPr>
            <a:spLocks noGrp="1"/>
          </p:cNvSpPr>
          <p:nvPr>
            <p:ph idx="1"/>
          </p:nvPr>
        </p:nvSpPr>
        <p:spPr/>
        <p:txBody>
          <a:bodyPr/>
          <a:lstStyle/>
          <a:p/>
          <a:p>
            <a:pPr>
              <a:spcAft>
                <a:spcPts val="800"/>
              </a:spcAft>
              <a:defRPr sz="1800" b="1">
                <a:solidFill>
                  <a:srgbClr val="FF6347"/>
                </a:solidFill>
              </a:defRPr>
            </a:pPr>
            <a:r>
              <a:t>By understanding our IT expenses, we can strategically allocate resources to maximize efficiency and optimize costs. Moving forward, we should focus on aligning IT investments with our business objectives to support continued growth.</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