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58"/>
  </p:normalViewPr>
  <p:slideViewPr>
    <p:cSldViewPr snapToGrid="0" snapToObjects="1">
      <p:cViewPr varScale="1">
        <p:scale>
          <a:sx n="120" d="100"/>
          <a:sy n="120" d="100"/>
        </p:scale>
        <p:origin x="194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 sz="4400" b="1">
                <a:solidFill>
                  <a:srgbClr val="7030A0"/>
                </a:solidFill>
              </a:defRPr>
            </a:pPr>
            <a:r>
              <a:t>Enhancing Digital Presence for Telehealth Providers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7030A0"/>
                </a:solidFill>
              </a:defRPr>
            </a:pPr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800"/>
              </a:spcAft>
              <a:defRPr sz="1800">
                <a:solidFill>
                  <a:srgbClr val="404040"/>
                </a:solidFill>
              </a:defRPr>
            </a:pPr>
            <a:r>
              <a:t>This presentation explores strategic elements MediConn Solutions can leverage to strengthen its digital presence in the competitive telehealth market. Our focus is on optimizing content marketing to attract tech-savvy patients and position us as industry leaders.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7030A0"/>
                </a:solidFill>
              </a:defRPr>
            </a:pPr>
            <a:r>
              <a:t>Analyzing Current Market Trends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Our Q2 2025 data shows that 60% of our website traffic comes from mobile devices, highlighting the importance of a mobile-first approach.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As digital-first patients increasingly rely on smartphones for healthcare access, enhancing our mobile site could significantly boost user engagement.</a:t>
            </a:r>
          </a:p>
          <a:p>
            <a:pPr>
              <a:spcAft>
                <a:spcPts val="600"/>
              </a:spcAft>
              <a:defRPr sz="1800">
                <a:solidFill>
                  <a:srgbClr val="FFC000"/>
                </a:solidFill>
              </a:defRPr>
            </a:pPr>
            <a:r>
              <a:t>Given the high mobile traffic, optimizing our site's mobile experience can improve patient acquisition by aligning with user preferences for speed and convenience.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This trend underscores the need for streamlined mobile navigation and clear calls-to-action to facilitate easy appointment bookings.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Enhancing mobile functionality not only meets patient demands but also differentiates us in a competitive telehealth market.</a:t>
            </a:r>
          </a:p>
          <a:p>
            <a:pPr>
              <a:spcAft>
                <a:spcPts val="600"/>
              </a:spcAft>
              <a:defRPr sz="1800">
                <a:solidFill>
                  <a:srgbClr val="FFC000"/>
                </a:solidFill>
              </a:defRPr>
            </a:pPr>
            <a:r>
              <a:t>By focusing on mobile enhancements, we can strengthen our digital presence and attract more tech-savvy, digital-first patients.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Implementing targeted mobile SEO strategies will ensure higher visibility in search results, driving more organic traffic to our platform.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7030A0"/>
                </a:solidFill>
              </a:defRPr>
            </a:pPr>
            <a:r>
              <a:t>Enhancing User Experience on Digital Platforms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Implementing a robust feedback loop mechanism in 2019 improved user satisfaction metrics by 10%.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Historical analysis shows that platform stability improvements reduced downtime by 5% annually since 2020.</a:t>
            </a:r>
          </a:p>
          <a:p>
            <a:pPr>
              <a:spcAft>
                <a:spcPts val="600"/>
              </a:spcAft>
              <a:defRPr sz="1800">
                <a:solidFill>
                  <a:srgbClr val="FFC000"/>
                </a:solidFill>
              </a:defRPr>
            </a:pPr>
            <a:r>
              <a:t>User interface redesigns in 2018 aimed to align with ADA compliance standards.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introduction of multi-language support in 2020 increased the user base by 8%.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Past initiatives to streamline user onboarding processes reduced abandonment rates by 15%.</a:t>
            </a:r>
          </a:p>
          <a:p>
            <a:pPr>
              <a:spcAft>
                <a:spcPts val="600"/>
              </a:spcAft>
              <a:defRPr sz="1800">
                <a:solidFill>
                  <a:srgbClr val="FFC000"/>
                </a:solidFill>
              </a:defRPr>
            </a:pPr>
            <a:r>
              <a:t>In 2019, a focus on platform scalability allowed handling of peak loads during flu seasons effectively.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User experience testing methodologies established in 2017 continue to inform iterative design improvements.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7030A0"/>
                </a:solidFill>
              </a:defRPr>
            </a:pPr>
            <a:r>
              <a:t>Critical Elements of a Robust Digital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2019 introduction of data analytics tools improved operational efficiency by 12%.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Historical CRM integration with telehealth services began in 2018 for better patient management.</a:t>
            </a:r>
          </a:p>
          <a:p>
            <a:pPr>
              <a:spcAft>
                <a:spcPts val="600"/>
              </a:spcAft>
              <a:defRPr sz="1800">
                <a:solidFill>
                  <a:srgbClr val="FFC000"/>
                </a:solidFill>
              </a:defRPr>
            </a:pPr>
            <a:r>
              <a:t>A 2020 survey showed 30% of patients valued appointment reminders via SMS.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Cybersecurity measures instituted post-2017 breaches include advanced encryption protocols.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Historical data indicates consistent user engagement increases when using personalized email campaigns.</a:t>
            </a:r>
          </a:p>
          <a:p>
            <a:pPr>
              <a:spcAft>
                <a:spcPts val="600"/>
              </a:spcAft>
              <a:defRPr sz="1800">
                <a:solidFill>
                  <a:srgbClr val="FFC000"/>
                </a:solidFill>
              </a:defRPr>
            </a:pPr>
            <a:r>
              <a:t>In 2021, compliance with provincial telehealth regulations expanded service coverage by 10%.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Past investments in machine learning tools have enhanced predictive analytics capabilities.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7030A0"/>
                </a:solidFill>
              </a:defRPr>
            </a:pPr>
            <a:r>
              <a:t>Leveraging SEO for Increased Visibility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18167"/>
            <a:ext cx="4114800" cy="3657600"/>
          </a:xfrm>
        </p:spPr>
        <p:txBody>
          <a:bodyPr>
            <a:normAutofit fontScale="92500" lnSpcReduction="20000"/>
          </a:bodyPr>
          <a:lstStyle/>
          <a:p>
            <a:endParaRPr dirty="0"/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In 2018, a focus on backlink strategy increased domain authority by 15%.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Historical keyword research methods led to a 20% increase in organic traffic in 2019.</a:t>
            </a:r>
          </a:p>
          <a:p>
            <a:pPr>
              <a:spcAft>
                <a:spcPts val="400"/>
              </a:spcAft>
              <a:defRPr sz="1600">
                <a:solidFill>
                  <a:srgbClr val="FFC000"/>
                </a:solidFill>
              </a:defRPr>
            </a:pPr>
            <a:r>
              <a:rPr dirty="0"/>
              <a:t>The launch of localized SEO campaigns in 2020 improved visibility in targeted provinces.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Past emphasis on meta tag optimization contributed to better search engine rankings.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Historical data from 2017 showed the impact of mobile-first indexing on website metrics.</a:t>
            </a:r>
          </a:p>
          <a:p>
            <a:pPr>
              <a:spcAft>
                <a:spcPts val="400"/>
              </a:spcAft>
              <a:defRPr sz="1600">
                <a:solidFill>
                  <a:srgbClr val="FFC000"/>
                </a:solidFill>
              </a:defRPr>
            </a:pPr>
            <a:r>
              <a:rPr dirty="0"/>
              <a:t>In 2019, content refresh strategies resulted in a 10% uplift in click-through rates.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Implementation of schema markup in 2020 enhanced rich snippet appearances.</a:t>
            </a:r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828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7030A0"/>
                </a:solidFill>
              </a:defRPr>
            </a:pPr>
            <a:r>
              <a:t>Building Brand Authority Through Content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A 2019 study of content engagement showed whitepapers as the most shared format.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Historical blog post analyses revealed a 25% engagement increase with healthcare trend topics.</a:t>
            </a:r>
          </a:p>
          <a:p>
            <a:pPr>
              <a:spcAft>
                <a:spcPts val="600"/>
              </a:spcAft>
              <a:defRPr sz="1800">
                <a:solidFill>
                  <a:srgbClr val="FFC000"/>
                </a:solidFill>
              </a:defRPr>
            </a:pPr>
            <a:r>
              <a:t>Partnerships with medical journals in 2018 expanded content reach to a professional audience.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Historical emphasis on expert interviews in 2020 led to diversified content offerings.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Past content calendar strategies focused on seasonal health topics, boosting visibility.</a:t>
            </a:r>
          </a:p>
          <a:p>
            <a:pPr>
              <a:spcAft>
                <a:spcPts val="600"/>
              </a:spcAft>
              <a:defRPr sz="1800">
                <a:solidFill>
                  <a:srgbClr val="FFC000"/>
                </a:solidFill>
              </a:defRPr>
            </a:pPr>
            <a:r>
              <a:t>In 2021, case study publications highlighted successful patient outcomes to build credibility.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Historical trends show that infographics increased website traffic by 20% annually since 2017.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7030A0"/>
                </a:solidFill>
              </a:defRPr>
            </a:pPr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4114800" cy="3657600"/>
          </a:xfrm>
        </p:spPr>
        <p:txBody>
          <a:bodyPr/>
          <a:lstStyle/>
          <a:p>
            <a:endParaRPr/>
          </a:p>
          <a:p>
            <a:pPr>
              <a:spcAft>
                <a:spcPts val="800"/>
              </a:spcAft>
              <a:defRPr sz="1800" b="1">
                <a:solidFill>
                  <a:srgbClr val="FFC000"/>
                </a:solidFill>
              </a:defRPr>
            </a:pPr>
            <a:r>
              <a:t>To establish a formidable digital presence, we must integrate these strategies into our marketing approach. By doing so, we will enhance our outreach and solidify our position in the virtual healthcare sector.</a:t>
            </a:r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828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646</Words>
  <Application>Microsoft Macintosh PowerPoint</Application>
  <PresentationFormat>On-screen Show (4:3)</PresentationFormat>
  <Paragraphs>52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Enhancing Digital Presence for Telehealth Providers</vt:lpstr>
      <vt:lpstr>Introduction</vt:lpstr>
      <vt:lpstr>Analyzing Current Market Trends</vt:lpstr>
      <vt:lpstr>Enhancing User Experience on Digital Platforms</vt:lpstr>
      <vt:lpstr>Critical Elements of a Robust Digital Strategy</vt:lpstr>
      <vt:lpstr>Leveraging SEO for Increased Visibility</vt:lpstr>
      <vt:lpstr>Building Brand Authority Through Content</vt:lpstr>
      <vt:lpstr>Conclusion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Amirhossein Abaskohi</cp:lastModifiedBy>
  <cp:revision>2</cp:revision>
  <dcterms:created xsi:type="dcterms:W3CDTF">2013-01-27T09:14:16Z</dcterms:created>
  <dcterms:modified xsi:type="dcterms:W3CDTF">2025-08-19T20:08:10Z</dcterms:modified>
  <cp:category/>
</cp:coreProperties>
</file>