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sz="4400" b="1">
                <a:solidFill>
                  <a:srgbClr val="191970"/>
                </a:solidFill>
              </a:defRPr>
            </a:pPr>
            <a:r>
              <a:t>Employee Engagement Analysis and Insights Q4 2024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191970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spcAft>
                <a:spcPts val="800"/>
              </a:spcAft>
              <a:defRPr sz="1800">
                <a:solidFill>
                  <a:srgbClr val="404040"/>
                </a:solidFill>
              </a:defRPr>
            </a:pPr>
            <a:r>
              <a:t>This presentation examines key factors impacting employee engagement at MediConn Solutions, with a focus on insights from Q4 2024. Understanding these dynamics is crucial for fostering a supportive and productive work environment.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191970"/>
                </a:solidFill>
              </a:defRPr>
            </a:pPr>
            <a:r>
              <a:t>Overview of Employee Engagement Metrics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114800" cy="3657600"/>
          </a:xfrm>
        </p:spPr>
        <p:txBody>
          <a:bodyPr/>
          <a:lstStyle/>
          <a:p/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In 2023, we implemented a new employee engagement survey to better capture team feedback.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The survey covered areas like career development, work-life balance, and leadership effectiveness.</a:t>
            </a:r>
          </a:p>
          <a:p>
            <a:pPr>
              <a:spcAft>
                <a:spcPts val="400"/>
              </a:spcAft>
              <a:defRPr sz="1600">
                <a:solidFill>
                  <a:srgbClr val="FFA500"/>
                </a:solidFill>
              </a:defRPr>
            </a:pPr>
            <a:r>
              <a:t>Engagement scores historically showed improvement, with a 5% increase from 2022 to 2023.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Workshops and training sessions were introduced, focusing on leadership and communication skills.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Employee turnover rates were analyzed, showing a decrease in voluntary departures by 3% last year.</a:t>
            </a:r>
          </a:p>
          <a:p>
            <a:pPr>
              <a:spcAft>
                <a:spcPts val="400"/>
              </a:spcAft>
              <a:defRPr sz="1600">
                <a:solidFill>
                  <a:srgbClr val="FFA500"/>
                </a:solidFill>
              </a:defRPr>
            </a:pPr>
            <a:r>
              <a:t>Engagement levels varied across departments, with the IT team reporting the highest satisfaction.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Data from Q3 2024 highlighted improvements in cross-functional collaboration.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191970"/>
                </a:solidFill>
              </a:defRPr>
            </a:pPr>
            <a:r>
              <a:t>Factors Influencing Job Satisfaction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Career advancement opportunities are regularly reviewed and updated to align with industry standards.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Flexible work schedules have been increasingly adopted to support work-life balance.</a:t>
            </a:r>
          </a:p>
          <a:p>
            <a:pPr>
              <a:spcAft>
                <a:spcPts val="600"/>
              </a:spcAft>
              <a:defRPr sz="1800">
                <a:solidFill>
                  <a:srgbClr val="FFA500"/>
                </a:solidFill>
              </a:defRPr>
            </a:pPr>
            <a:r>
              <a:t>Our benefits package saw enhancements last year, including mental health support and wellness programs.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Company culture initiatives were launched in 2023 to foster inclusivity and diversity.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Employee recognition programs were expanded, focusing on both peer and management acknowledgment.</a:t>
            </a:r>
          </a:p>
          <a:p>
            <a:pPr>
              <a:spcAft>
                <a:spcPts val="600"/>
              </a:spcAft>
              <a:defRPr sz="1800">
                <a:solidFill>
                  <a:srgbClr val="FFA500"/>
                </a:solidFill>
              </a:defRPr>
            </a:pPr>
            <a:r>
              <a:t>Training and development programs were assessed for effectiveness in skill acquisition.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Feedback mechanisms were improved, allowing employees to voice concerns more effectively.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191970"/>
                </a:solidFill>
              </a:defRPr>
            </a:pPr>
            <a:r>
              <a:t>Q4 2024 Employee Satisfaction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survey methodology was revised to incorporate more qualitative data from employee interviews.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Comparative analysis with Q4 2023 showed trends in employee preferences.</a:t>
            </a:r>
          </a:p>
          <a:p>
            <a:pPr>
              <a:spcAft>
                <a:spcPts val="600"/>
              </a:spcAft>
              <a:defRPr sz="1800">
                <a:solidFill>
                  <a:srgbClr val="FFA500"/>
                </a:solidFill>
              </a:defRPr>
            </a:pPr>
            <a:r>
              <a:t>Feedback loops were established, improving communication between management and staff.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Departmental breakdowns provided insights into differing satisfaction levels across teams.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Third-party assessments were conducted to ensure unbiased survey results.</a:t>
            </a:r>
          </a:p>
          <a:p>
            <a:pPr>
              <a:spcAft>
                <a:spcPts val="600"/>
              </a:spcAft>
              <a:defRPr sz="1800">
                <a:solidFill>
                  <a:srgbClr val="FFA500"/>
                </a:solidFill>
              </a:defRPr>
            </a:pPr>
            <a:r>
              <a:t>Historical data was used to forecast future satisfaction trends.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Industry benchmarks were referenced to contextualize our internal metrics.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191970"/>
                </a:solidFill>
              </a:defRPr>
            </a:pPr>
            <a:r>
              <a:t>Impact of Remote Work on Team Dynamics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Remote work policies were updated in early 2024 to address evolving workforce needs.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Communication tools and platforms were assessed for effectiveness in maintaining team cohesion.</a:t>
            </a:r>
          </a:p>
          <a:p>
            <a:pPr>
              <a:spcAft>
                <a:spcPts val="600"/>
              </a:spcAft>
              <a:defRPr sz="1800">
                <a:solidFill>
                  <a:srgbClr val="FFA500"/>
                </a:solidFill>
              </a:defRPr>
            </a:pPr>
            <a:r>
              <a:t>Virtual team-building activities were introduced to strengthen interpersonal relationships.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Productivity metrics were analyzed, highlighting areas of improvement for remote teams.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Cross-departmental projects increased, promoting collaboration in a virtual environment.</a:t>
            </a:r>
          </a:p>
          <a:p>
            <a:pPr>
              <a:spcAft>
                <a:spcPts val="600"/>
              </a:spcAft>
              <a:defRPr sz="1800">
                <a:solidFill>
                  <a:srgbClr val="FFA500"/>
                </a:solidFill>
              </a:defRPr>
            </a:pPr>
            <a:r>
              <a:t>Training sessions on remote work best practices were held, focusing on time management.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Feedback indicated a need for more structured remote work guidelines.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191970"/>
                </a:solidFill>
              </a:defRPr>
            </a:pPr>
            <a:r>
              <a:t>Strategies for Enhancing Employee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Our mentorship program was expanded to include more senior leaders as mentors.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Employee feedback was used to redesign office spaces for better hybrid work functionality.</a:t>
            </a:r>
          </a:p>
          <a:p>
            <a:pPr>
              <a:spcAft>
                <a:spcPts val="600"/>
              </a:spcAft>
              <a:defRPr sz="1800">
                <a:solidFill>
                  <a:srgbClr val="FFA500"/>
                </a:solidFill>
              </a:defRPr>
            </a:pPr>
            <a:r>
              <a:t>Diversity and inclusion initiatives were prioritized, with new programs launched in 2024.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Quarterly town halls were introduced to increase transparency and leadership visibility.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Innovation workshops encouraged employees to contribute ideas for process improvements.</a:t>
            </a:r>
          </a:p>
          <a:p>
            <a:pPr>
              <a:spcAft>
                <a:spcPts val="600"/>
              </a:spcAft>
              <a:defRPr sz="1800">
                <a:solidFill>
                  <a:srgbClr val="FFA500"/>
                </a:solidFill>
              </a:defRPr>
            </a:pPr>
            <a:r>
              <a:t>Health and wellness initiatives were expanded, including fitness challenges and resources.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Leadership training programs were developed to improve management skills.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191970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114800" cy="3657600"/>
          </a:xfrm>
        </p:spPr>
        <p:txBody>
          <a:bodyPr/>
          <a:lstStyle/>
          <a:p/>
          <a:p>
            <a:pPr>
              <a:spcAft>
                <a:spcPts val="800"/>
              </a:spcAft>
              <a:defRPr sz="1800" b="1">
                <a:solidFill>
                  <a:srgbClr val="FFA500"/>
                </a:solidFill>
              </a:defRPr>
            </a:pPr>
            <a:r>
              <a:t>The analysis highlights critical areas for improving employee satisfaction and engagement. Moving forward, implementing targeted strategies will be essential to enhancing our workplace culture and retaining talent.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