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2024年欧冠四分之一决赛首回合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曼城 4 - 2 拜仁慕尼黑（主场）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比赛概览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731520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400"/>
            </a:pPr>
            <a:r>
              <a:t>比赛概览：</a:t>
            </a:r>
            <a:br/>
            <a:r>
              <a:t>曼城主场取胜。上半场双方进攻速度快、转换频繁；下半场拜仁加强前场压迫，但曼城把握住关键机会，带着两球优势结束比赛。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上半场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731520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400"/>
            </a:pPr>
            <a:r>
              <a:t>上半场：</a:t>
            </a:r>
            <a:br/>
            <a:r>
              <a:t>哈兰德接到德布劳内的直传率先破门，帮助曼城领先。随后，格纳布里助攻穆西亚拉将比分扳平。阿坎吉因伤下场，斯通斯替补登场。之后，哈兰德接到马赫雷斯的传中完成梅开二度。半场结束，曼城以3-1领先。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下半场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731520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400"/>
            </a:pPr>
            <a:r>
              <a:t>下半场：</a:t>
            </a:r>
            <a:br/>
            <a:r>
              <a:t>拜仁加强进攻，坎塞洛右路传中助攻舒波莫廷破门，缩小分差。曼城方面，阿尔瓦雷斯接到格拉利什的助攻完成一脚远射世界波，再度扩大优势。全场结束，曼城以4-2击败拜仁，拿下首回合胜利。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关键球员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731520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400"/>
            </a:pPr>
            <a:r>
              <a:t>关键球员：</a:t>
            </a:r>
            <a:br/>
            <a:r>
              <a:t>哈兰德两粒进球决定了比赛走势。德布劳内与马赫雷斯的传球质量高，为进球创造条件。格拉利什与阿尔瓦雷斯在下半场的配合为球队锁定优势。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