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8080"/>
                </a:solidFill>
              </a:defRPr>
            </a:pPr>
            <a:r>
              <a:t>Q3 2024 IT Infrastructure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the IT infrastructure landscape for Q3 2024, focusing on cost implications and strategic investments. It aims to align Elexion Automotive's technological advancements with our sustainability goals.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Strategic IT Investments and Impact</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err="1"/>
              <a:t>Elexion</a:t>
            </a:r>
            <a:r>
              <a:rPr dirty="0"/>
              <a:t> Automotive has expanded its cloud computing capabilities by 20% to support new product development platforms.</a:t>
            </a:r>
          </a:p>
          <a:p>
            <a:pPr>
              <a:spcAft>
                <a:spcPts val="400"/>
              </a:spcAft>
              <a:defRPr sz="1600">
                <a:solidFill>
                  <a:srgbClr val="404040"/>
                </a:solidFill>
              </a:defRPr>
            </a:pPr>
            <a:r>
              <a:rPr dirty="0"/>
              <a:t>The IT department initiated a collaboration with leading tech firms to integrate AI into vehicle software, enhancing user experience.</a:t>
            </a:r>
          </a:p>
          <a:p>
            <a:pPr>
              <a:spcAft>
                <a:spcPts val="400"/>
              </a:spcAft>
              <a:defRPr sz="1600">
                <a:solidFill>
                  <a:srgbClr val="FF6347"/>
                </a:solidFill>
              </a:defRPr>
            </a:pPr>
            <a:r>
              <a:rPr dirty="0"/>
              <a:t>A pilot program was launched to test blockchain technology for secure supply chain management, with initial results expected by Q1 2025.</a:t>
            </a:r>
          </a:p>
          <a:p>
            <a:pPr>
              <a:spcAft>
                <a:spcPts val="400"/>
              </a:spcAft>
              <a:defRPr sz="1600">
                <a:solidFill>
                  <a:srgbClr val="404040"/>
                </a:solidFill>
              </a:defRPr>
            </a:pPr>
            <a:r>
              <a:rPr dirty="0" err="1"/>
              <a:t>Elexion</a:t>
            </a:r>
            <a:r>
              <a:rPr dirty="0"/>
              <a:t> has committed to a 15% increase in cybersecurity spending to safeguard customer data across digital channels.</a:t>
            </a:r>
          </a:p>
          <a:p>
            <a:pPr>
              <a:spcAft>
                <a:spcPts val="400"/>
              </a:spcAft>
              <a:defRPr sz="1600">
                <a:solidFill>
                  <a:srgbClr val="404040"/>
                </a:solidFill>
              </a:defRPr>
            </a:pPr>
            <a:r>
              <a:rPr dirty="0"/>
              <a:t>Strategic partnerships with software vendors have been established to streamline the deployment of over-the-air updates for EVs.</a:t>
            </a:r>
          </a:p>
          <a:p>
            <a:pPr>
              <a:spcAft>
                <a:spcPts val="400"/>
              </a:spcAft>
              <a:defRPr sz="1600">
                <a:solidFill>
                  <a:srgbClr val="FF6347"/>
                </a:solidFill>
              </a:defRPr>
            </a:pPr>
            <a:r>
              <a:rPr dirty="0"/>
              <a:t>The IT team is exploring quantum computing applications for complex data analysis, focusing on long-term innovation goals.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Cost Efficiency in IT Operations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Implemented a new energy-efficient data center design that reduces power consumption by 12% annually.</a:t>
            </a:r>
          </a:p>
          <a:p>
            <a:pPr>
              <a:spcAft>
                <a:spcPts val="400"/>
              </a:spcAft>
              <a:defRPr sz="1600">
                <a:solidFill>
                  <a:srgbClr val="404040"/>
                </a:solidFill>
              </a:defRPr>
            </a:pPr>
            <a:r>
              <a:rPr dirty="0"/>
              <a:t>Migrated 30% of legacy systems to cloud-based solutions, achieving faster processing times and reduced maintenance needs.</a:t>
            </a:r>
          </a:p>
          <a:p>
            <a:pPr>
              <a:spcAft>
                <a:spcPts val="400"/>
              </a:spcAft>
              <a:defRPr sz="1600">
                <a:solidFill>
                  <a:srgbClr val="FF6347"/>
                </a:solidFill>
              </a:defRPr>
            </a:pPr>
            <a:r>
              <a:rPr dirty="0"/>
              <a:t>Introduced an IT resource optimization protocol, resulting in a 10% reduction in hardware waste over the last fiscal year.</a:t>
            </a:r>
          </a:p>
          <a:p>
            <a:pPr>
              <a:spcAft>
                <a:spcPts val="400"/>
              </a:spcAft>
              <a:defRPr sz="1600">
                <a:solidFill>
                  <a:srgbClr val="404040"/>
                </a:solidFill>
              </a:defRPr>
            </a:pPr>
            <a:r>
              <a:rPr dirty="0"/>
              <a:t>Developed a cross-departmental initiative to improve software license management, reducing unnecessary expenditures by 8%.</a:t>
            </a:r>
          </a:p>
          <a:p>
            <a:pPr>
              <a:spcAft>
                <a:spcPts val="400"/>
              </a:spcAft>
              <a:defRPr sz="1600">
                <a:solidFill>
                  <a:srgbClr val="404040"/>
                </a:solidFill>
              </a:defRPr>
            </a:pPr>
            <a:r>
              <a:rPr dirty="0"/>
              <a:t>Conducted regular IT infrastructure audits to identify and eliminate redundant systems, enhancing overall efficiency.</a:t>
            </a:r>
          </a:p>
          <a:p>
            <a:pPr>
              <a:spcAft>
                <a:spcPts val="400"/>
              </a:spcAft>
              <a:defRPr sz="1600">
                <a:solidFill>
                  <a:srgbClr val="FF6347"/>
                </a:solidFill>
              </a:defRPr>
            </a:pPr>
            <a:r>
              <a:rPr dirty="0"/>
              <a:t>Launched a sustainability program focusing on recycling and repurposing outdated IT equipment to minimize e-waste.</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IT Infrastructure Cost Analysis Q3 2024</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err="1"/>
              <a:t>Elexion's</a:t>
            </a:r>
            <a:r>
              <a:rPr dirty="0"/>
              <a:t> IT infrastructure underwent a significant upgrade process, enhancing network security and performance capabilities.</a:t>
            </a:r>
          </a:p>
          <a:p>
            <a:pPr>
              <a:spcAft>
                <a:spcPts val="400"/>
              </a:spcAft>
              <a:defRPr sz="1600">
                <a:solidFill>
                  <a:srgbClr val="404040"/>
                </a:solidFill>
              </a:defRPr>
            </a:pPr>
            <a:r>
              <a:rPr dirty="0"/>
              <a:t>A comprehensive review of vendor contracts was conducted to ensure alignment with strategic goals and compliance standards.</a:t>
            </a:r>
          </a:p>
          <a:p>
            <a:pPr>
              <a:spcAft>
                <a:spcPts val="400"/>
              </a:spcAft>
              <a:defRPr sz="1600">
                <a:solidFill>
                  <a:srgbClr val="FF6347"/>
                </a:solidFill>
              </a:defRPr>
            </a:pPr>
            <a:r>
              <a:rPr dirty="0"/>
              <a:t>The IT team employed predictive analytics to forecast future infrastructure needs, focusing on scalability and adaptability.</a:t>
            </a:r>
          </a:p>
          <a:p>
            <a:pPr>
              <a:spcAft>
                <a:spcPts val="400"/>
              </a:spcAft>
              <a:defRPr sz="1600">
                <a:solidFill>
                  <a:srgbClr val="404040"/>
                </a:solidFill>
              </a:defRPr>
            </a:pPr>
            <a:r>
              <a:rPr dirty="0"/>
              <a:t>Introduced a new IT governance framework to streamline decision-making processes and align with industry best practices.</a:t>
            </a:r>
          </a:p>
          <a:p>
            <a:pPr>
              <a:spcAft>
                <a:spcPts val="400"/>
              </a:spcAft>
              <a:defRPr sz="1600">
                <a:solidFill>
                  <a:srgbClr val="404040"/>
                </a:solidFill>
              </a:defRPr>
            </a:pPr>
            <a:r>
              <a:rPr dirty="0"/>
              <a:t>Conducted training sessions for IT staff to enhance skills in emerging technologies and improve operational effectiveness.</a:t>
            </a:r>
          </a:p>
          <a:p>
            <a:pPr>
              <a:spcAft>
                <a:spcPts val="400"/>
              </a:spcAft>
              <a:defRPr sz="1600">
                <a:solidFill>
                  <a:srgbClr val="FF6347"/>
                </a:solidFill>
              </a:defRPr>
            </a:pPr>
            <a:r>
              <a:rPr dirty="0"/>
              <a:t>Implemented a standardized project management approach, improving execution timelines and resource allocation strategies.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Future-Ready Technology Initiatives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 is investing in R&amp;D for autonomous vehicle technology, anticipating market readiness within the next five years.</a:t>
            </a:r>
          </a:p>
          <a:p>
            <a:pPr>
              <a:spcAft>
                <a:spcPts val="600"/>
              </a:spcAft>
              <a:defRPr sz="1800">
                <a:solidFill>
                  <a:srgbClr val="404040"/>
                </a:solidFill>
              </a:defRPr>
            </a:pPr>
            <a:r>
              <a:t>The IT department is exploring next-gen connectivity solutions, such as 5G, to enhance vehicle communication systems.</a:t>
            </a:r>
          </a:p>
          <a:p>
            <a:pPr>
              <a:spcAft>
                <a:spcPts val="600"/>
              </a:spcAft>
              <a:defRPr sz="1800">
                <a:solidFill>
                  <a:srgbClr val="FF6347"/>
                </a:solidFill>
              </a:defRPr>
            </a:pPr>
            <a:r>
              <a:t>A pilot program is underway for integrating augmented reality interfaces in driver assistance systems, scheduled for 2026.</a:t>
            </a:r>
          </a:p>
          <a:p>
            <a:pPr>
              <a:spcAft>
                <a:spcPts val="600"/>
              </a:spcAft>
              <a:defRPr sz="1800">
                <a:solidFill>
                  <a:srgbClr val="404040"/>
                </a:solidFill>
              </a:defRPr>
            </a:pPr>
            <a:r>
              <a:t>Partnering with universities to advance AI and machine learning applications for predictive maintenance and diagnostics.</a:t>
            </a:r>
          </a:p>
          <a:p>
            <a:pPr>
              <a:spcAft>
                <a:spcPts val="600"/>
              </a:spcAft>
              <a:defRPr sz="1800">
                <a:solidFill>
                  <a:srgbClr val="404040"/>
                </a:solidFill>
              </a:defRPr>
            </a:pPr>
            <a:r>
              <a:t>Developing a digital ecosystem to support seamless customer interactions across multiple platforms and devices.</a:t>
            </a:r>
          </a:p>
          <a:p>
            <a:pPr>
              <a:spcAft>
                <a:spcPts val="600"/>
              </a:spcAft>
              <a:defRPr sz="1800">
                <a:solidFill>
                  <a:srgbClr val="FF6347"/>
                </a:solidFill>
              </a:defRPr>
            </a:pPr>
            <a:r>
              <a:t>Planning to implement a unified IT architecture to support rapid deployment of software updates across all vehicle models.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808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6347"/>
                </a:solidFill>
              </a:defRPr>
            </a:pPr>
            <a:r>
              <a:t>In conclusion, understanding IT infrastructure costs in Q3 2024 helps Elexion Automotive optimize efficiencies and prioritize future investments. Moving forward, we will focus on leveraging technology to support sustainable growth and innovation.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530</Words>
  <Application>Microsoft Macintosh PowerPoint</Application>
  <PresentationFormat>On-screen Show (4:3)</PresentationFormat>
  <Paragraphs>39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Q3 2024 IT Infrastructure Overview</vt:lpstr>
      <vt:lpstr>Introduction</vt:lpstr>
      <vt:lpstr>Strategic IT Investments and Impact</vt:lpstr>
      <vt:lpstr>Cost Efficiency in IT Operations</vt:lpstr>
      <vt:lpstr>IT Infrastructure Cost Analysis Q3 2024</vt:lpstr>
      <vt:lpstr>Future-Ready Technology Initiatives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4</cp:revision>
  <dcterms:created xsi:type="dcterms:W3CDTF">2013-01-27T09:14:16Z</dcterms:created>
  <dcterms:modified xsi:type="dcterms:W3CDTF">2025-08-19T18:44:21Z</dcterms:modified>
  <cp:category/>
</cp:coreProperties>
</file>