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>
        <p:scale>
          <a:sx n="149" d="100"/>
          <a:sy n="149" d="100"/>
        </p:scale>
        <p:origin x="1104" y="-4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8/26/25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228B22"/>
                </a:solidFill>
              </a:defRPr>
            </a:pPr>
            <a:r>
              <a:t>Mitigating Cybersecurity Risks in Virtual Healthcare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As we expand our virtual healthcare services, ensuring secure architecture is crucial.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Cybersecurity Challenges in Remote Healthcare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00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average cost of a data breach to </a:t>
            </a:r>
            <a:r>
              <a:rPr dirty="0" err="1"/>
              <a:t>MediConn</a:t>
            </a:r>
            <a:r>
              <a:rPr dirty="0"/>
              <a:t> in the last 2 years has </a:t>
            </a:r>
            <a:r>
              <a:t>been substantial. </a:t>
            </a:r>
            <a:r>
              <a:rPr dirty="0"/>
              <a:t>This is a significant financial burden that demands our attention.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 closer look at the data reveals that 80% of these breaches occurred on third-party servers, highlighting the need for tighter security measures.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The frequency of these breaches is concerning, with 386 reported healthcare cyberattacks in the first part of 2024, matching the pace of 2023.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impact on patient care is severe, with ransomware attacks shutting down critical systems and delaying treatment.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average cost of a data breach to </a:t>
            </a:r>
            <a:r>
              <a:rPr dirty="0" err="1"/>
              <a:t>MediConn</a:t>
            </a:r>
            <a:r>
              <a:rPr dirty="0"/>
              <a:t> in the last 2 years is $450,000, which is a significant financial burden that demands our attention.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This is not an isolated issue, with healthcare's third-party data breaches surging by 287% from 2022 to 2023.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lack of coordination and cooperation between healthcare organizations, vendors, and regulators is a major concern, and we must work together to address this issue.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Data Breach Consequences and 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consequences of a data breach can be severe, with 60% of organizations experiencing a permanent loss of customer trust.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average cost of a data breach is $3.92 million, with 70% of breaches resulting in financial losses.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The importance of data encryption and access controls cannot be overstated, with 80% of data breaches caused by unauthorized access.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Healthcare providers should prioritize data governance, with 90% of organizations experiencing at least one data breach.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need for regular security assessments and penetration testing is crucial in identifying vulnerabilities.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IT departments should focus on implementing robust security protocols, including encryption and access controls.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incident response planning cannot be overstated, with 90% of organizations experiencing at least one major security breach.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Compliance and Regulatory Frameworks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compliance with regulatory frameworks cannot be overstated, with 80% of organizations experiencing at least one compliance issue.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need for regular security assessments and penetration testing is crucial in identifying vulnerabilities.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IT departments should focus on implementing robust security protocols, including encryption and access controls.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incident response planning cannot be overstated, with 90% of organizations experiencing at least one major security breach.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data governance, with 90% of organizations experiencing at least one data breach.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The need for robust security protocols, including encryption and access controls.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security awareness training for healthcare staff.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Enhancing Patient Data Security and Confidentiality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patient data security and confidentiality cannot be overstated, with 80% of organizations experiencing at least one data breach.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need for regular security assessments and penetration testing is crucial in identifying vulnerabilities.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IT departments should focus on implementing robust security protocols, including encryption and access controls.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incident response planning cannot be overstated, with 90% of organizations experiencing at least one major security breach.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data governance, with 90% of organizations experiencing at least one data breach.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The need for robust security protocols, including encryption and access controls.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security awareness training for healthcare staff.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8C00"/>
                </a:solidFill>
              </a:defRPr>
            </a:pPr>
            <a:r>
              <a:t>Implementing robust security measures is essential to protect patient data and maintain our reputation.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615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Mitigating Cybersecurity Risks in Virtual Healthcare</vt:lpstr>
      <vt:lpstr>Introduction</vt:lpstr>
      <vt:lpstr>Cybersecurity Challenges in Remote Healthcare</vt:lpstr>
      <vt:lpstr>Data Breach Consequences and Mitigation Strategies</vt:lpstr>
      <vt:lpstr>Compliance and Regulatory Frameworks</vt:lpstr>
      <vt:lpstr>Enhancing Patient Data Security and Confidentiality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Tianyi Chen</cp:lastModifiedBy>
  <cp:revision>3</cp:revision>
  <dcterms:created xsi:type="dcterms:W3CDTF">2013-01-27T09:14:16Z</dcterms:created>
  <dcterms:modified xsi:type="dcterms:W3CDTF">2025-08-26T14:14:29Z</dcterms:modified>
  <cp:category/>
</cp:coreProperties>
</file>