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C8D9-A249-4849-AD63-45FE19EBB0B3}" type="datetimeFigureOut">
              <a:rPr lang="en-ZA" smtClean="0"/>
              <a:t>2019/12/20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8FED8-54CB-4CA1-875B-61AF469D29D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90630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C8D9-A249-4849-AD63-45FE19EBB0B3}" type="datetimeFigureOut">
              <a:rPr lang="en-ZA" smtClean="0"/>
              <a:t>2019/12/20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8FED8-54CB-4CA1-875B-61AF469D29D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63342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C8D9-A249-4849-AD63-45FE19EBB0B3}" type="datetimeFigureOut">
              <a:rPr lang="en-ZA" smtClean="0"/>
              <a:t>2019/12/20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8FED8-54CB-4CA1-875B-61AF469D29D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41693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C8D9-A249-4849-AD63-45FE19EBB0B3}" type="datetimeFigureOut">
              <a:rPr lang="en-ZA" smtClean="0"/>
              <a:t>2019/12/20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8FED8-54CB-4CA1-875B-61AF469D29D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7131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C8D9-A249-4849-AD63-45FE19EBB0B3}" type="datetimeFigureOut">
              <a:rPr lang="en-ZA" smtClean="0"/>
              <a:t>2019/12/20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8FED8-54CB-4CA1-875B-61AF469D29D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20832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C8D9-A249-4849-AD63-45FE19EBB0B3}" type="datetimeFigureOut">
              <a:rPr lang="en-ZA" smtClean="0"/>
              <a:t>2019/12/20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8FED8-54CB-4CA1-875B-61AF469D29D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55889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C8D9-A249-4849-AD63-45FE19EBB0B3}" type="datetimeFigureOut">
              <a:rPr lang="en-ZA" smtClean="0"/>
              <a:t>2019/12/20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8FED8-54CB-4CA1-875B-61AF469D29D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28466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C8D9-A249-4849-AD63-45FE19EBB0B3}" type="datetimeFigureOut">
              <a:rPr lang="en-ZA" smtClean="0"/>
              <a:t>2019/12/20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8FED8-54CB-4CA1-875B-61AF469D29D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19345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C8D9-A249-4849-AD63-45FE19EBB0B3}" type="datetimeFigureOut">
              <a:rPr lang="en-ZA" smtClean="0"/>
              <a:t>2019/12/20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8FED8-54CB-4CA1-875B-61AF469D29D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464696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C8D9-A249-4849-AD63-45FE19EBB0B3}" type="datetimeFigureOut">
              <a:rPr lang="en-ZA" smtClean="0"/>
              <a:t>2019/12/20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8FED8-54CB-4CA1-875B-61AF469D29D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68438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6C8D9-A249-4849-AD63-45FE19EBB0B3}" type="datetimeFigureOut">
              <a:rPr lang="en-ZA" smtClean="0"/>
              <a:t>2019/12/20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8FED8-54CB-4CA1-875B-61AF469D29D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48149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D6C8D9-A249-4849-AD63-45FE19EBB0B3}" type="datetimeFigureOut">
              <a:rPr lang="en-ZA" smtClean="0"/>
              <a:t>2019/12/20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48FED8-54CB-4CA1-875B-61AF469D29D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1807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8340389" y="2953098"/>
            <a:ext cx="3467100" cy="419101"/>
            <a:chOff x="1394172" y="2602951"/>
            <a:chExt cx="3467100" cy="419101"/>
          </a:xfrm>
        </p:grpSpPr>
        <p:pic>
          <p:nvPicPr>
            <p:cNvPr id="1026" name="Picture 2" descr="https://gamepedia.cursecdn.com/minecraft_gamepedia/6/66/Hotbar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4172" y="2602951"/>
              <a:ext cx="3467100" cy="4191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File:Diamond Pickaxe Revision 1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1797" y="2649162"/>
              <a:ext cx="326678" cy="3266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8" name="Picture 14" descr="File:Redstone Dust Revision 1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09750" y="2632716"/>
              <a:ext cx="359570" cy="3595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1" name="Picture 2" descr="https://gamepedia.cursecdn.com/minecraft_gamepedia/6/66/Hotba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141" y="76204"/>
            <a:ext cx="3467100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8128967" y="4825962"/>
            <a:ext cx="3467100" cy="419101"/>
            <a:chOff x="1394172" y="3220171"/>
            <a:chExt cx="3467100" cy="419101"/>
          </a:xfrm>
        </p:grpSpPr>
        <p:pic>
          <p:nvPicPr>
            <p:cNvPr id="16" name="Picture 2" descr="https://gamepedia.cursecdn.com/minecraft_gamepedia/6/66/Hotbar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4172" y="3220171"/>
              <a:ext cx="3467100" cy="4191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4" descr="File:Diamond Pickaxe Revision 1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1797" y="3266382"/>
              <a:ext cx="326678" cy="3266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14" descr="File:Redstone Dust Revision 1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09750" y="3249936"/>
              <a:ext cx="359570" cy="3595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File:Block of Gold Revision 1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2027" y="3292317"/>
              <a:ext cx="282574" cy="2825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" name="Group 5"/>
          <p:cNvGrpSpPr/>
          <p:nvPr/>
        </p:nvGrpSpPr>
        <p:grpSpPr>
          <a:xfrm>
            <a:off x="6470025" y="2053428"/>
            <a:ext cx="3467100" cy="419101"/>
            <a:chOff x="1394172" y="3846759"/>
            <a:chExt cx="3467100" cy="419101"/>
          </a:xfrm>
        </p:grpSpPr>
        <p:pic>
          <p:nvPicPr>
            <p:cNvPr id="23" name="Picture 2" descr="https://gamepedia.cursecdn.com/minecraft_gamepedia/6/66/Hotbar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4172" y="3846759"/>
              <a:ext cx="3467100" cy="4191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4" descr="File:Diamond Pickaxe Revision 1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1797" y="3892970"/>
              <a:ext cx="326678" cy="3266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14" descr="File:Redstone Dust Revision 1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09750" y="3876524"/>
              <a:ext cx="359570" cy="3595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2" name="Picture 8" descr="File:Gold Ingot Revision 1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0194" y="3916330"/>
              <a:ext cx="284407" cy="2844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Group 4"/>
          <p:cNvGrpSpPr/>
          <p:nvPr/>
        </p:nvGrpSpPr>
        <p:grpSpPr>
          <a:xfrm>
            <a:off x="4394752" y="5709411"/>
            <a:ext cx="3467100" cy="419101"/>
            <a:chOff x="1394172" y="4480341"/>
            <a:chExt cx="3467100" cy="419101"/>
          </a:xfrm>
        </p:grpSpPr>
        <p:pic>
          <p:nvPicPr>
            <p:cNvPr id="27" name="Picture 2" descr="https://gamepedia.cursecdn.com/minecraft_gamepedia/6/66/Hotbar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4172" y="4480341"/>
              <a:ext cx="3467100" cy="4191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4" descr="File:Diamond Pickaxe Revision 1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1797" y="4526552"/>
              <a:ext cx="326678" cy="3266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8" descr="File:Gold Ingot Revision 1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0194" y="4549912"/>
              <a:ext cx="284407" cy="2844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6" name="Picture 12" descr="File:Clock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14195" y="4556749"/>
              <a:ext cx="277570" cy="2775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" name="Group 2"/>
          <p:cNvGrpSpPr/>
          <p:nvPr/>
        </p:nvGrpSpPr>
        <p:grpSpPr>
          <a:xfrm>
            <a:off x="8435639" y="6128512"/>
            <a:ext cx="3467100" cy="419101"/>
            <a:chOff x="1394172" y="5121109"/>
            <a:chExt cx="3467100" cy="419101"/>
          </a:xfrm>
        </p:grpSpPr>
        <p:pic>
          <p:nvPicPr>
            <p:cNvPr id="22" name="Picture 2" descr="https://gamepedia.cursecdn.com/minecraft_gamepedia/6/66/Hotbar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4172" y="5121109"/>
              <a:ext cx="3467100" cy="4191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4" descr="File:Diamond Pickaxe Revision 1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1797" y="5167320"/>
              <a:ext cx="326678" cy="3266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8" descr="File:Gold Ingot Revision 1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0194" y="5190680"/>
              <a:ext cx="284407" cy="2844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" name="Group 8"/>
          <p:cNvGrpSpPr/>
          <p:nvPr/>
        </p:nvGrpSpPr>
        <p:grpSpPr>
          <a:xfrm>
            <a:off x="249141" y="1217906"/>
            <a:ext cx="3467100" cy="419101"/>
            <a:chOff x="1394172" y="1999134"/>
            <a:chExt cx="3467100" cy="419101"/>
          </a:xfrm>
        </p:grpSpPr>
        <p:pic>
          <p:nvPicPr>
            <p:cNvPr id="31" name="Picture 2" descr="https://gamepedia.cursecdn.com/minecraft_gamepedia/6/66/Hotbar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4172" y="1999134"/>
              <a:ext cx="3467100" cy="4191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4" descr="File:Diamond Pickaxe Revision 1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1797" y="2045345"/>
              <a:ext cx="326678" cy="3266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2" name="Group 11"/>
          <p:cNvGrpSpPr/>
          <p:nvPr/>
        </p:nvGrpSpPr>
        <p:grpSpPr>
          <a:xfrm>
            <a:off x="6143510" y="1444952"/>
            <a:ext cx="3467100" cy="419101"/>
            <a:chOff x="6143510" y="1444952"/>
            <a:chExt cx="3467100" cy="419101"/>
          </a:xfrm>
        </p:grpSpPr>
        <p:pic>
          <p:nvPicPr>
            <p:cNvPr id="36" name="Picture 2" descr="https://gamepedia.cursecdn.com/minecraft_gamepedia/6/66/Hotbar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43510" y="1444952"/>
              <a:ext cx="3467100" cy="4191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Rectangle 9"/>
            <p:cNvSpPr/>
            <p:nvPr/>
          </p:nvSpPr>
          <p:spPr>
            <a:xfrm>
              <a:off x="6670675" y="1619250"/>
              <a:ext cx="45719" cy="4571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8935752" y="5643411"/>
            <a:ext cx="3467100" cy="419101"/>
            <a:chOff x="1394172" y="5121109"/>
            <a:chExt cx="3467100" cy="419101"/>
          </a:xfrm>
        </p:grpSpPr>
        <p:pic>
          <p:nvPicPr>
            <p:cNvPr id="45" name="Picture 2" descr="https://gamepedia.cursecdn.com/minecraft_gamepedia/6/66/Hotbar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4172" y="5121109"/>
              <a:ext cx="3467100" cy="4191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6" name="Picture 4" descr="File:Diamond Pickaxe Revision 1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1797" y="5167320"/>
              <a:ext cx="326678" cy="3266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" name="Group 1"/>
          <p:cNvGrpSpPr/>
          <p:nvPr/>
        </p:nvGrpSpPr>
        <p:grpSpPr>
          <a:xfrm>
            <a:off x="4347127" y="4451492"/>
            <a:ext cx="3467100" cy="419101"/>
            <a:chOff x="1881400" y="4588271"/>
            <a:chExt cx="3467100" cy="419101"/>
          </a:xfrm>
        </p:grpSpPr>
        <p:pic>
          <p:nvPicPr>
            <p:cNvPr id="43" name="Picture 2" descr="https://gamepedia.cursecdn.com/minecraft_gamepedia/6/66/Hotbar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81400" y="4588271"/>
              <a:ext cx="3467100" cy="4191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7" name="Picture 4" descr="File:Diamond Pickaxe Revision 1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9025" y="4634482"/>
              <a:ext cx="326678" cy="3266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9" name="Picture 6" descr="File:Block of Gold Revision 1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6870" y="4660417"/>
              <a:ext cx="282574" cy="2825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" name="Group 3"/>
          <p:cNvGrpSpPr/>
          <p:nvPr/>
        </p:nvGrpSpPr>
        <p:grpSpPr>
          <a:xfrm>
            <a:off x="4769055" y="2773312"/>
            <a:ext cx="3467100" cy="419101"/>
            <a:chOff x="1608388" y="2717223"/>
            <a:chExt cx="3467100" cy="419101"/>
          </a:xfrm>
        </p:grpSpPr>
        <p:grpSp>
          <p:nvGrpSpPr>
            <p:cNvPr id="51" name="Group 50"/>
            <p:cNvGrpSpPr/>
            <p:nvPr/>
          </p:nvGrpSpPr>
          <p:grpSpPr>
            <a:xfrm>
              <a:off x="1608388" y="2717223"/>
              <a:ext cx="3467100" cy="419101"/>
              <a:chOff x="1394172" y="1999134"/>
              <a:chExt cx="3467100" cy="419101"/>
            </a:xfrm>
          </p:grpSpPr>
          <p:pic>
            <p:nvPicPr>
              <p:cNvPr id="52" name="Picture 2" descr="https://gamepedia.cursecdn.com/minecraft_gamepedia/6/66/Hotbar.pn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4172" y="1999134"/>
                <a:ext cx="3467100" cy="41910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3" name="Picture 4" descr="File:Diamond Pickaxe Revision 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41797" y="2045345"/>
                <a:ext cx="326678" cy="32667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54" name="Picture 6" descr="File:Block of Gold Revision 1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77751" y="2794869"/>
              <a:ext cx="282574" cy="2825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41" name="Picture 2" descr="https://gamepedia.cursecdn.com/minecraft_gamepedia/6/66/Hotba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3369" y="3961810"/>
            <a:ext cx="3467100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4" descr="File:Diamond Pickaxe Revision 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0994" y="4008021"/>
            <a:ext cx="326678" cy="326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Group 14"/>
          <p:cNvGrpSpPr/>
          <p:nvPr/>
        </p:nvGrpSpPr>
        <p:grpSpPr>
          <a:xfrm>
            <a:off x="6716394" y="476256"/>
            <a:ext cx="3467100" cy="419101"/>
            <a:chOff x="6716394" y="476256"/>
            <a:chExt cx="3467100" cy="419101"/>
          </a:xfrm>
        </p:grpSpPr>
        <p:grpSp>
          <p:nvGrpSpPr>
            <p:cNvPr id="56" name="Group 55"/>
            <p:cNvGrpSpPr/>
            <p:nvPr/>
          </p:nvGrpSpPr>
          <p:grpSpPr>
            <a:xfrm>
              <a:off x="6716394" y="476256"/>
              <a:ext cx="3467100" cy="419101"/>
              <a:chOff x="1394172" y="2602951"/>
              <a:chExt cx="3467100" cy="419101"/>
            </a:xfrm>
          </p:grpSpPr>
          <p:pic>
            <p:nvPicPr>
              <p:cNvPr id="57" name="Picture 2" descr="https://gamepedia.cursecdn.com/minecraft_gamepedia/6/66/Hotbar.pn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94172" y="2602951"/>
                <a:ext cx="3467100" cy="41910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8" name="Picture 4" descr="File:Diamond Pickaxe Revision 1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41797" y="2649162"/>
                <a:ext cx="326678" cy="32667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60" name="Picture 6" descr="File:Block of Gold Revision 1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70528" y="558800"/>
              <a:ext cx="282574" cy="2825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4" name="Group 13"/>
          <p:cNvGrpSpPr/>
          <p:nvPr/>
        </p:nvGrpSpPr>
        <p:grpSpPr>
          <a:xfrm>
            <a:off x="249141" y="609762"/>
            <a:ext cx="3467100" cy="419101"/>
            <a:chOff x="249141" y="609762"/>
            <a:chExt cx="3467100" cy="419101"/>
          </a:xfrm>
        </p:grpSpPr>
        <p:pic>
          <p:nvPicPr>
            <p:cNvPr id="70" name="Picture 2" descr="https://gamepedia.cursecdn.com/minecraft_gamepedia/6/66/Hotbar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141" y="609762"/>
              <a:ext cx="3467100" cy="4191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" name="Picture 14" descr="File:Redstone Dust Revision 1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0259" y="629885"/>
              <a:ext cx="359570" cy="3595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3" name="Group 12"/>
          <p:cNvGrpSpPr/>
          <p:nvPr/>
        </p:nvGrpSpPr>
        <p:grpSpPr>
          <a:xfrm>
            <a:off x="249141" y="2472529"/>
            <a:ext cx="3467100" cy="419101"/>
            <a:chOff x="249141" y="2472529"/>
            <a:chExt cx="3467100" cy="419101"/>
          </a:xfrm>
        </p:grpSpPr>
        <p:pic>
          <p:nvPicPr>
            <p:cNvPr id="62" name="Picture 2" descr="https://gamepedia.cursecdn.com/minecraft_gamepedia/6/66/Hotbar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141" y="2472529"/>
              <a:ext cx="3467100" cy="4191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3" name="Picture 4" descr="File:Diamond Pickaxe Revision 1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766" y="2518740"/>
              <a:ext cx="326678" cy="3266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4" name="Picture 14" descr="File:Redstone Dust Revision 1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4719" y="2502294"/>
              <a:ext cx="359570" cy="3595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5" name="Picture 8" descr="File:Gold Ingot Revision 1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9235" y="2539876"/>
              <a:ext cx="284407" cy="2844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6" name="Picture 12" descr="File:Clock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43236" y="2543294"/>
              <a:ext cx="277570" cy="2775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9" name="Picture 6" descr="File:Block of Gold Revision 1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8304" y="2540792"/>
              <a:ext cx="282574" cy="2825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6547017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17493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James</dc:creator>
  <cp:lastModifiedBy>Steve James</cp:lastModifiedBy>
  <cp:revision>10</cp:revision>
  <dcterms:created xsi:type="dcterms:W3CDTF">2019-09-05T12:34:01Z</dcterms:created>
  <dcterms:modified xsi:type="dcterms:W3CDTF">2019-12-20T09:36:34Z</dcterms:modified>
</cp:coreProperties>
</file>