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58"/>
  </p:normalViewPr>
  <p:slideViewPr>
    <p:cSldViewPr snapToGrid="0" snapToObjects="1">
      <p:cViewPr varScale="1">
        <p:scale>
          <a:sx n="120" d="100"/>
          <a:sy n="120" d="100"/>
        </p:scale>
        <p:origin x="1944" y="1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>
              <a:defRPr sz="4400" b="1">
                <a:solidFill>
                  <a:srgbClr val="00B050"/>
                </a:solidFill>
              </a:defRPr>
            </a:pPr>
            <a:r>
              <a:t>Analyzing Q1 2024 IT Infrastructure Expenditure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00B050"/>
                </a:solidFill>
              </a:defRPr>
            </a:pPr>
            <a:r>
              <a:t>Introduction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800"/>
              </a:spcAft>
              <a:defRPr sz="1800">
                <a:solidFill>
                  <a:srgbClr val="404040"/>
                </a:solidFill>
              </a:defRPr>
            </a:pPr>
            <a:r>
              <a:t>This presentation evaluates our IT infrastructure's financial footprint for Q1 2024, emphasizing strategic cost management and optimization opportunities.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00B050"/>
                </a:solidFill>
              </a:defRPr>
            </a:pPr>
            <a:r>
              <a:t>Strategic IT Investments 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In 2023, MediConn Solutions launched a cloud migration initiative to enhance data security and accessibility.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A partnership with TechSecure was established to integrate AI-driven analytics into patient care platforms.</a:t>
            </a:r>
          </a:p>
          <a:p>
            <a:pPr>
              <a:spcAft>
                <a:spcPts val="600"/>
              </a:spcAft>
              <a:defRPr sz="1800">
                <a:solidFill>
                  <a:srgbClr val="FF8243"/>
                </a:solidFill>
              </a:defRPr>
            </a:pPr>
            <a:r>
              <a:t>We increased our investment in telehealth software by 20% to improve user experience and compliance.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Over 50% of IT budget in 2023 was allocated to enhancing cybersecurity measures against emerging threats.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Introduced a pilot program for blockchain-based patient record management in late 2023.</a:t>
            </a:r>
          </a:p>
          <a:p>
            <a:pPr>
              <a:spcAft>
                <a:spcPts val="600"/>
              </a:spcAft>
              <a:defRPr sz="1800">
                <a:solidFill>
                  <a:srgbClr val="FF8243"/>
                </a:solidFill>
              </a:defRPr>
            </a:pPr>
            <a:r>
              <a:t>Expanded our IT team by 15% to support innovative healthcare projects and technical support.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Initiated a collaboration with Canadian universities for research on digital health technologies.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00B050"/>
                </a:solidFill>
              </a:defRPr>
            </a:pPr>
            <a:r>
              <a:t>IT Infrastructure Cost Breakdown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18167"/>
            <a:ext cx="4114800" cy="3657600"/>
          </a:xfrm>
        </p:spPr>
        <p:txBody>
          <a:bodyPr>
            <a:normAutofit fontScale="85000" lnSpcReduction="20000"/>
          </a:bodyPr>
          <a:lstStyle/>
          <a:p>
            <a:endParaRPr dirty="0"/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The 2023 IT budget saw 40% dedicated to equipment upgrades and maintenance.</a:t>
            </a:r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Cloud service subscriptions accounted for 30% of the overall IT expenditure last year.</a:t>
            </a:r>
          </a:p>
          <a:p>
            <a:pPr>
              <a:spcAft>
                <a:spcPts val="400"/>
              </a:spcAft>
              <a:defRPr sz="1600">
                <a:solidFill>
                  <a:srgbClr val="FF8243"/>
                </a:solidFill>
              </a:defRPr>
            </a:pPr>
            <a:r>
              <a:rPr dirty="0"/>
              <a:t>An internal survey highlighted a 25% increase in employee satisfaction with remote work tools.</a:t>
            </a:r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Software licensing renewals were renegotiated in Q4 2023, offering a 15% discount.</a:t>
            </a:r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Allocated funds for a new data center in Toronto to expand capacity in 2023.</a:t>
            </a:r>
          </a:p>
          <a:p>
            <a:pPr>
              <a:spcAft>
                <a:spcPts val="400"/>
              </a:spcAft>
              <a:defRPr sz="1600">
                <a:solidFill>
                  <a:srgbClr val="FF8243"/>
                </a:solidFill>
              </a:defRPr>
            </a:pPr>
            <a:r>
              <a:rPr dirty="0"/>
              <a:t>IT department reported a 10% reduction in system downtime incidents over the past year.</a:t>
            </a:r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Introduced a sustainable IT initiative to reduce carbon footprint through energy-efficient hardware.</a:t>
            </a:r>
          </a:p>
        </p:txBody>
      </p:sp>
      <p:pic>
        <p:nvPicPr>
          <p:cNvPr id="4" name="Picture 3" descr="image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029200" y="1828800"/>
            <a:ext cx="3200400" cy="3200400"/>
          </a:xfrm>
          <a:prstGeom prst="rect">
            <a:avLst/>
          </a:prstGeom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00B050"/>
                </a:solidFill>
              </a:defRPr>
            </a:pPr>
            <a:r>
              <a:t>Operational Efficiency Initiatives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Implemented lean methodology in IT processes, reducing process waste by 18% in 2023.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Enhanced cross-departmental communication through the adoption of a unified communication platform.</a:t>
            </a:r>
          </a:p>
          <a:p>
            <a:pPr>
              <a:spcAft>
                <a:spcPts val="600"/>
              </a:spcAft>
              <a:defRPr sz="1800">
                <a:solidFill>
                  <a:srgbClr val="FF8243"/>
                </a:solidFill>
              </a:defRPr>
            </a:pPr>
            <a:r>
              <a:t>Streamlined software update processes, cutting implementation time by 25% last year.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Developed a centralized ticketing system to improve response times for IT service requests.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Conducted bi-annual workshops on digital tools, increasing employee proficiency by 30%.</a:t>
            </a:r>
          </a:p>
          <a:p>
            <a:pPr>
              <a:spcAft>
                <a:spcPts val="600"/>
              </a:spcAft>
              <a:defRPr sz="1800">
                <a:solidFill>
                  <a:srgbClr val="FF8243"/>
                </a:solidFill>
              </a:defRPr>
            </a:pPr>
            <a:r>
              <a:t>Expanded remote work capabilities, enabling 95% of the workforce to work offsite effectively.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Reduced paper usage by 40% through digital document management systems.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00B050"/>
                </a:solidFill>
              </a:defRPr>
            </a:pPr>
            <a:r>
              <a:t>Comparative Analysis with Previous Quarters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Analyzed user engagement trends on platforms, noting a 12% increase in Q4 2023.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Observed a 15% growth in patient consultations via our platform from Q3 to Q4 2023.</a:t>
            </a:r>
          </a:p>
          <a:p>
            <a:pPr>
              <a:spcAft>
                <a:spcPts val="600"/>
              </a:spcAft>
              <a:defRPr sz="1800">
                <a:solidFill>
                  <a:srgbClr val="FF8243"/>
                </a:solidFill>
              </a:defRPr>
            </a:pPr>
            <a:r>
              <a:t>Quarterly satisfaction surveys indicated a 10% rise in user satisfaction in Q4 2023.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Noted a 5% decrease in platform downtime when comparing Q3 to Q4 2023.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Reviewed the impact of marketing campaigns on platform traffic, showing a 20% increase.</a:t>
            </a:r>
          </a:p>
          <a:p>
            <a:pPr>
              <a:spcAft>
                <a:spcPts val="600"/>
              </a:spcAft>
              <a:defRPr sz="1800">
                <a:solidFill>
                  <a:srgbClr val="FF8243"/>
                </a:solidFill>
              </a:defRPr>
            </a:pPr>
            <a:r>
              <a:t>Detailed improvements in service response times, reducing average wait times by 2 minutes.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Compared cybersecurity incident reports, showing a 30% decrease in Q4 2023.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00B050"/>
                </a:solidFill>
              </a:defRPr>
            </a:pPr>
            <a:r>
              <a:t>Future Budgeting and Resource Allocation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Planning a 25% increase in R&amp;D funding for new telehealth innovations in 2025.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Allocating additional resources to expand customer support teams by 20% in the next fiscal year.</a:t>
            </a:r>
          </a:p>
          <a:p>
            <a:pPr>
              <a:spcAft>
                <a:spcPts val="600"/>
              </a:spcAft>
              <a:defRPr sz="1800">
                <a:solidFill>
                  <a:srgbClr val="FF8243"/>
                </a:solidFill>
              </a:defRPr>
            </a:pPr>
            <a:r>
              <a:t>Exploring partnerships for co-developing AI-driven diagnostic tools in the upcoming quarters.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Projecting a 15% increase in cloud service expenses to support new platform features.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Preparing a proposal for government grants to fund green IT initiatives.</a:t>
            </a:r>
          </a:p>
          <a:p>
            <a:pPr>
              <a:spcAft>
                <a:spcPts val="600"/>
              </a:spcAft>
              <a:defRPr sz="1800">
                <a:solidFill>
                  <a:srgbClr val="FF8243"/>
                </a:solidFill>
              </a:defRPr>
            </a:pPr>
            <a:r>
              <a:t>Evaluating the potential of VR technologies for remote consultations in future projects.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Assessing the feasibility of expanding operations into the US market by 2026.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00B050"/>
                </a:solidFill>
              </a:defRPr>
            </a:pPr>
            <a:r>
              <a:t>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28800"/>
            <a:ext cx="4114800" cy="3657600"/>
          </a:xfrm>
        </p:spPr>
        <p:txBody>
          <a:bodyPr/>
          <a:lstStyle/>
          <a:p>
            <a:endParaRPr/>
          </a:p>
          <a:p>
            <a:pPr>
              <a:spcAft>
                <a:spcPts val="800"/>
              </a:spcAft>
              <a:defRPr sz="1800" b="1">
                <a:solidFill>
                  <a:srgbClr val="FF8243"/>
                </a:solidFill>
              </a:defRPr>
            </a:pPr>
            <a:r>
              <a:t>Our analysis highlights key expenditure areas, enabling strategic planning for future infrastructure investments. We recommend focusing on optimizing resource allocation to enhance cost efficiency.</a:t>
            </a:r>
          </a:p>
        </p:txBody>
      </p:sp>
      <p:pic>
        <p:nvPicPr>
          <p:cNvPr id="4" name="Picture 3" descr="image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029200" y="1828800"/>
            <a:ext cx="3200400" cy="320040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593</Words>
  <Application>Microsoft Macintosh PowerPoint</Application>
  <PresentationFormat>On-screen Show (4:3)</PresentationFormat>
  <Paragraphs>52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Arial</vt:lpstr>
      <vt:lpstr>Calibri</vt:lpstr>
      <vt:lpstr>Office Theme</vt:lpstr>
      <vt:lpstr>Analyzing Q1 2024 IT Infrastructure Expenditure</vt:lpstr>
      <vt:lpstr>Introduction</vt:lpstr>
      <vt:lpstr>Strategic IT Investments Overview</vt:lpstr>
      <vt:lpstr>IT Infrastructure Cost Breakdown</vt:lpstr>
      <vt:lpstr>Operational Efficiency Initiatives</vt:lpstr>
      <vt:lpstr>Comparative Analysis with Previous Quarters</vt:lpstr>
      <vt:lpstr>Future Budgeting and Resource Allocation</vt:lpstr>
      <vt:lpstr>Conclusion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Amirhossein Abaskohi</cp:lastModifiedBy>
  <cp:revision>2</cp:revision>
  <dcterms:created xsi:type="dcterms:W3CDTF">2013-01-27T09:14:16Z</dcterms:created>
  <dcterms:modified xsi:type="dcterms:W3CDTF">2025-08-19T19:44:07Z</dcterms:modified>
  <cp:category/>
</cp:coreProperties>
</file>

<file path=docProps/thumbnail.jpeg>
</file>