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custDataLst>
    <p:tags r:id="rId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54061"/>
    <a:srgbClr val="22436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98" autoAdjust="0"/>
    <p:restoredTop sz="94660"/>
  </p:normalViewPr>
  <p:slideViewPr>
    <p:cSldViewPr>
      <p:cViewPr varScale="1">
        <p:scale>
          <a:sx n="112" d="100"/>
          <a:sy n="112" d="100"/>
        </p:scale>
        <p:origin x="1584" y="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255119"/>
            <a:ext cx="7772400" cy="1470025"/>
          </a:xfrm>
        </p:spPr>
        <p:txBody>
          <a:bodyPr>
            <a:normAutofit/>
          </a:bodyPr>
          <a:lstStyle>
            <a:lvl1pPr algn="ctr">
              <a:defRPr sz="3200">
                <a:solidFill>
                  <a:srgbClr val="254061"/>
                </a:solidFill>
              </a:defRPr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5183554"/>
            <a:ext cx="6400800" cy="1197774"/>
          </a:xfrm>
        </p:spPr>
        <p:txBody>
          <a:bodyPr anchor="t">
            <a:normAutofit/>
          </a:bodyPr>
          <a:lstStyle>
            <a:lvl1pPr marL="0" indent="0" algn="ctr">
              <a:buNone/>
              <a:defRPr sz="24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520259"/>
            <a:ext cx="1162472" cy="365125"/>
          </a:xfrm>
        </p:spPr>
        <p:txBody>
          <a:bodyPr/>
          <a:lstStyle/>
          <a:p>
            <a:fld id="{E6744CE3-0875-4B69-89C0-6F72D8139561}" type="datetimeFigureOut">
              <a:rPr lang="en-GB" smtClean="0"/>
              <a:t>08/09/2019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63688" y="6520259"/>
            <a:ext cx="5616624" cy="365125"/>
          </a:xfrm>
        </p:spPr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524328" y="6520259"/>
            <a:ext cx="720080" cy="365125"/>
          </a:xfrm>
        </p:spPr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562"/>
            <a:ext cx="8229600" cy="1143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4800"/>
            <a:ext cx="8229600" cy="1143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457200" y="1484784"/>
            <a:ext cx="8229600" cy="4641379"/>
          </a:xfrm>
        </p:spPr>
        <p:txBody>
          <a:bodyPr>
            <a:normAutofit/>
          </a:bodyPr>
          <a:lstStyle>
            <a:lvl1pPr marL="0" indent="-228600">
              <a:buFontTx/>
              <a:buNone/>
              <a:tabLst>
                <a:tab pos="228600" algn="l"/>
              </a:tabLst>
              <a:defRPr sz="140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217567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ctr">
              <a:defRPr sz="3600" b="0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08/09/2019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08/09/2019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4624"/>
            <a:ext cx="8229600" cy="1143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08/09/2019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08/09/2019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48251"/>
            <a:ext cx="116247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6744CE3-0875-4B69-89C0-6F72D8139561}" type="datetimeFigureOut">
              <a:rPr lang="en-GB" smtClean="0"/>
              <a:pPr/>
              <a:t>08/09/2019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63688" y="6448251"/>
            <a:ext cx="561662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966720" y="6448250"/>
            <a:ext cx="7200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8DADB20D-508E-4C6D-A9E4-257D5607B0F6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6" r:id="rId3"/>
    <p:sldLayoutId id="2147483651" r:id="rId4"/>
    <p:sldLayoutId id="2147483652" r:id="rId5"/>
    <p:sldLayoutId id="2147483653" r:id="rId6"/>
    <p:sldLayoutId id="2147483654" r:id="rId7"/>
    <p:sldLayoutId id="2147483655" r:id="rId8"/>
  </p:sldLayoutIdLst>
  <p:txStyles>
    <p:titleStyle>
      <a:lvl1pPr algn="l" defTabSz="914400" rtl="0" eaLnBrk="1" latinLnBrk="0" hangingPunct="1">
        <a:spcBef>
          <a:spcPct val="0"/>
        </a:spcBef>
        <a:buNone/>
        <a:defRPr sz="2000" kern="1200">
          <a:solidFill>
            <a:srgbClr val="254061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140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0</Words>
  <Application>Microsoft Office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4" baseType="lpstr">
      <vt:lpstr>Arial</vt:lpstr>
      <vt:lpstr>Calibri</vt:lpstr>
      <vt:lpstr>Times New Roman</vt:lpstr>
      <vt:lpstr>Office Theme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>Steve</dc:creator>
  <cp:keywords/>
  <dc:description/>
  <cp:lastModifiedBy>Steven L Shafer</cp:lastModifiedBy>
  <cp:revision>16</cp:revision>
  <dcterms:created xsi:type="dcterms:W3CDTF">2017-02-13T16:18:36Z</dcterms:created>
  <dcterms:modified xsi:type="dcterms:W3CDTF">2019-09-08T19:27:37Z</dcterms:modified>
  <cp:category/>
</cp:coreProperties>
</file>

<file path=docProps/thumbnail.jpeg>
</file>