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8/15/25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8/15/25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8/15/25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8/15/25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8/15/25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8/15/25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191970"/>
                </a:solidFill>
              </a:defRPr>
            </a:pPr>
            <a:r>
              <a:t>Q1 2024 Compliance Training Overview</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provides an overview of Lee's Market's compliance training initiatives in Q1 2024, focusing on enhancing our operational standards and workforce efficiency. It aims to inform stakeholders about our progress and alignment with industry benchmarks.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Enhancing Workforce Compliance Standards</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a:t>Implemented a digital onboarding process in Q3 2023 to streamline new employee integration.</a:t>
            </a:r>
          </a:p>
          <a:p>
            <a:pPr>
              <a:spcAft>
                <a:spcPts val="400"/>
              </a:spcAft>
              <a:defRPr sz="1600">
                <a:solidFill>
                  <a:srgbClr val="404040"/>
                </a:solidFill>
              </a:defRPr>
            </a:pPr>
            <a:r>
              <a:rPr dirty="0"/>
              <a:t>Developed a partnership with regional training providers to enhance cultural competency programs.</a:t>
            </a:r>
          </a:p>
          <a:p>
            <a:pPr>
              <a:spcAft>
                <a:spcPts val="400"/>
              </a:spcAft>
              <a:defRPr sz="1600">
                <a:solidFill>
                  <a:srgbClr val="FFA500"/>
                </a:solidFill>
              </a:defRPr>
            </a:pPr>
            <a:r>
              <a:rPr dirty="0"/>
              <a:t>Launched a pilot program in March 2023 to assess the impact of flexible work hours on performance.</a:t>
            </a:r>
          </a:p>
          <a:p>
            <a:pPr>
              <a:spcAft>
                <a:spcPts val="400"/>
              </a:spcAft>
              <a:defRPr sz="1600">
                <a:solidFill>
                  <a:srgbClr val="404040"/>
                </a:solidFill>
              </a:defRPr>
            </a:pPr>
            <a:r>
              <a:rPr dirty="0"/>
              <a:t>Introduced a mentorship initiative aimed at leadership development across multiple departments.</a:t>
            </a:r>
          </a:p>
          <a:p>
            <a:pPr>
              <a:spcAft>
                <a:spcPts val="400"/>
              </a:spcAft>
              <a:defRPr sz="1600">
                <a:solidFill>
                  <a:srgbClr val="404040"/>
                </a:solidFill>
              </a:defRPr>
            </a:pPr>
            <a:r>
              <a:rPr dirty="0"/>
              <a:t>Expanded employee resource groups to foster diversity and inclusion within the workforce.</a:t>
            </a:r>
          </a:p>
          <a:p>
            <a:pPr>
              <a:spcAft>
                <a:spcPts val="400"/>
              </a:spcAft>
              <a:defRPr sz="1600">
                <a:solidFill>
                  <a:srgbClr val="FFA500"/>
                </a:solidFill>
              </a:defRPr>
            </a:pPr>
            <a:r>
              <a:rPr dirty="0"/>
              <a:t>Conducted an employee satisfaction survey in February 2024 to gauge training program effectiveness.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Quarterly Training Metrics and Insights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Recorded a 15% increase in cross-departmental workshops in Q4 2023.</a:t>
            </a:r>
          </a:p>
          <a:p>
            <a:pPr>
              <a:spcAft>
                <a:spcPts val="600"/>
              </a:spcAft>
              <a:defRPr sz="1800">
                <a:solidFill>
                  <a:srgbClr val="404040"/>
                </a:solidFill>
              </a:defRPr>
            </a:pPr>
            <a:r>
              <a:t>Achieved a 92% employee attendance rate at safety seminars in January 2024.</a:t>
            </a:r>
          </a:p>
          <a:p>
            <a:pPr>
              <a:spcAft>
                <a:spcPts val="600"/>
              </a:spcAft>
              <a:defRPr sz="1800">
                <a:solidFill>
                  <a:srgbClr val="FFA500"/>
                </a:solidFill>
              </a:defRPr>
            </a:pPr>
            <a:r>
              <a:t>Implemented a feedback loop for continuous improvement in training content delivery.</a:t>
            </a:r>
          </a:p>
          <a:p>
            <a:pPr>
              <a:spcAft>
                <a:spcPts val="600"/>
              </a:spcAft>
              <a:defRPr sz="1800">
                <a:solidFill>
                  <a:srgbClr val="404040"/>
                </a:solidFill>
              </a:defRPr>
            </a:pPr>
            <a:r>
              <a:t>Observed a correlation between training attendance and employee retention in 2023.</a:t>
            </a:r>
          </a:p>
          <a:p>
            <a:pPr>
              <a:spcAft>
                <a:spcPts val="600"/>
              </a:spcAft>
              <a:defRPr sz="1800">
                <a:solidFill>
                  <a:srgbClr val="404040"/>
                </a:solidFill>
              </a:defRPr>
            </a:pPr>
            <a:r>
              <a:t>Evaluated employee performance metrics post-training to determine skill advancement.</a:t>
            </a:r>
          </a:p>
          <a:p>
            <a:pPr>
              <a:spcAft>
                <a:spcPts val="600"/>
              </a:spcAft>
              <a:defRPr sz="1800">
                <a:solidFill>
                  <a:srgbClr val="FFA500"/>
                </a:solidFill>
              </a:defRPr>
            </a:pPr>
            <a:r>
              <a:t>Integrated new training modules on emerging retail technologies in April 2023.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Benchmarking Against Industry Standards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Compared employee engagement scores against industry averages from 2022 data.</a:t>
            </a:r>
          </a:p>
          <a:p>
            <a:pPr>
              <a:spcAft>
                <a:spcPts val="600"/>
              </a:spcAft>
              <a:defRPr sz="1800">
                <a:solidFill>
                  <a:srgbClr val="404040"/>
                </a:solidFill>
              </a:defRPr>
            </a:pPr>
            <a:r>
              <a:t>Analyzed regional training costs relative to national benchmarks for fiscal year 2023.</a:t>
            </a:r>
          </a:p>
          <a:p>
            <a:pPr>
              <a:spcAft>
                <a:spcPts val="600"/>
              </a:spcAft>
              <a:defRPr sz="1800">
                <a:solidFill>
                  <a:srgbClr val="FFA500"/>
                </a:solidFill>
              </a:defRPr>
            </a:pPr>
            <a:r>
              <a:t>Evaluated customer satisfaction indices pre- and post-training initiatives in 2023.</a:t>
            </a:r>
          </a:p>
          <a:p>
            <a:pPr>
              <a:spcAft>
                <a:spcPts val="600"/>
              </a:spcAft>
              <a:defRPr sz="1800">
                <a:solidFill>
                  <a:srgbClr val="404040"/>
                </a:solidFill>
              </a:defRPr>
            </a:pPr>
            <a:r>
              <a:t>Reviewed competitive positioning in employee benefits packages within the retail sector.</a:t>
            </a:r>
          </a:p>
          <a:p>
            <a:pPr>
              <a:spcAft>
                <a:spcPts val="600"/>
              </a:spcAft>
              <a:defRPr sz="1800">
                <a:solidFill>
                  <a:srgbClr val="404040"/>
                </a:solidFill>
              </a:defRPr>
            </a:pPr>
            <a:r>
              <a:t>Conducted an analysis of online training platform adoption rates across competitors.</a:t>
            </a:r>
          </a:p>
          <a:p>
            <a:pPr>
              <a:spcAft>
                <a:spcPts val="600"/>
              </a:spcAft>
              <a:defRPr sz="1800">
                <a:solidFill>
                  <a:srgbClr val="FFA500"/>
                </a:solidFill>
              </a:defRPr>
            </a:pPr>
            <a:r>
              <a:t>Assessed sustainability practices in training materials against industry guidelines.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Strategic Initiatives for Future Training</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Planning to introduce virtual reality modules for enhanced interactive learning by Q3 2024.</a:t>
            </a:r>
          </a:p>
          <a:p>
            <a:pPr>
              <a:spcAft>
                <a:spcPts val="600"/>
              </a:spcAft>
              <a:defRPr sz="1800">
                <a:solidFill>
                  <a:srgbClr val="404040"/>
                </a:solidFill>
              </a:defRPr>
            </a:pPr>
            <a:r>
              <a:t>Exploring partnerships with tech firms to integrate AI-driven personalized learning paths.</a:t>
            </a:r>
          </a:p>
          <a:p>
            <a:pPr>
              <a:spcAft>
                <a:spcPts val="600"/>
              </a:spcAft>
              <a:defRPr sz="1800">
                <a:solidFill>
                  <a:srgbClr val="FFA500"/>
                </a:solidFill>
              </a:defRPr>
            </a:pPr>
            <a:r>
              <a:t>Setting targets to increase training accessibility for part-time staff by 20% in 2024.</a:t>
            </a:r>
          </a:p>
          <a:p>
            <a:pPr>
              <a:spcAft>
                <a:spcPts val="600"/>
              </a:spcAft>
              <a:defRPr sz="1800">
                <a:solidFill>
                  <a:srgbClr val="404040"/>
                </a:solidFill>
              </a:defRPr>
            </a:pPr>
            <a:r>
              <a:t>Developing a comprehensive training dashboard to track employee progress by department.</a:t>
            </a:r>
          </a:p>
          <a:p>
            <a:pPr>
              <a:spcAft>
                <a:spcPts val="600"/>
              </a:spcAft>
              <a:defRPr sz="1800">
                <a:solidFill>
                  <a:srgbClr val="404040"/>
                </a:solidFill>
              </a:defRPr>
            </a:pPr>
            <a:r>
              <a:t>Initiating a series of leadership workshops aimed at middle management in late 2024.</a:t>
            </a:r>
          </a:p>
          <a:p>
            <a:pPr>
              <a:spcAft>
                <a:spcPts val="600"/>
              </a:spcAft>
              <a:defRPr sz="1800">
                <a:solidFill>
                  <a:srgbClr val="FFA500"/>
                </a:solidFill>
              </a:defRPr>
            </a:pPr>
            <a:r>
              <a:t>Investigating the potential for gamification to boost training engagement and retention.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Conclusion</a:t>
            </a:r>
          </a:p>
        </p:txBody>
      </p:sp>
      <p:sp>
        <p:nvSpPr>
          <p:cNvPr id="3" name="Content Placeholder 2"/>
          <p:cNvSpPr>
            <a:spLocks noGrp="1"/>
          </p:cNvSpPr>
          <p:nvPr>
            <p:ph idx="1"/>
          </p:nvPr>
        </p:nvSpPr>
        <p:spPr/>
        <p:txBody>
          <a:bodyPr/>
          <a:lstStyle/>
          <a:p>
            <a:endParaRPr/>
          </a:p>
          <a:p>
            <a:pPr>
              <a:spcAft>
                <a:spcPts val="800"/>
              </a:spcAft>
              <a:defRPr sz="1800" b="1">
                <a:solidFill>
                  <a:srgbClr val="FFA500"/>
                </a:solidFill>
              </a:defRPr>
            </a:pPr>
            <a:r>
              <a:t>The insights highlight our dedication to maintaining high compliance standards through targeted training. Moving forward, we will continue to refine our strategies to ensure our workforce remains informed and compliant.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401</Words>
  <Application>Microsoft Macintosh PowerPoint</Application>
  <PresentationFormat>On-screen Show (4:3)</PresentationFormat>
  <Paragraphs>39</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Q1 2024 Compliance Training Overview</vt:lpstr>
      <vt:lpstr>Introduction</vt:lpstr>
      <vt:lpstr>Enhancing Workforce Compliance Standards</vt:lpstr>
      <vt:lpstr>Quarterly Training Metrics and Insights</vt:lpstr>
      <vt:lpstr>Benchmarking Against Industry Standards</vt:lpstr>
      <vt:lpstr>Strategic Initiatives for Future Training</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2025-08-15T22:11:37Z</dcterms:modified>
  <cp:category/>
</cp:coreProperties>
</file>