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00"/>
    <p:restoredTop sz="94676"/>
  </p:normalViewPr>
  <p:slideViewPr>
    <p:cSldViewPr snapToGrid="0">
      <p:cViewPr varScale="1">
        <p:scale>
          <a:sx n="84" d="100"/>
          <a:sy n="84" d="100"/>
        </p:scale>
        <p:origin x="20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B452EE-D0D5-6916-30AC-C6346B2FB2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97FCC82-F3C5-6E1E-4924-9504E1F9F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DCDE6-E66C-0CD9-469D-F0DEC25A5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07C2-CC4F-264F-AC43-AEB230E3105C}" type="datetimeFigureOut">
              <a:rPr kumimoji="1" lang="zh-CN" altLang="en-US" smtClean="0"/>
              <a:t>2024/7/10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BC7D26-559A-461B-C0FC-D896595B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5A8D45-00D8-8773-F893-5F7B1DA30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AB4F8-A71B-B146-B1F4-281F5D0EBE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1712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6A4F8E-A066-C694-D6AF-92B1ACEFF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F7647EC-7D1A-13DF-1047-2038AEA3DC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9DC696-C483-FF0F-3E06-B647C6511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07C2-CC4F-264F-AC43-AEB230E3105C}" type="datetimeFigureOut">
              <a:rPr kumimoji="1" lang="zh-CN" altLang="en-US" smtClean="0"/>
              <a:t>2024/7/10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9524F7-31B1-C582-8CB7-32C2CA4AF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86B2F6-4308-FF98-A740-699311FFA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AB4F8-A71B-B146-B1F4-281F5D0EBE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94591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F015A9E-A75E-ED72-B9BC-6CA0AE8436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9A71C21-95A0-38DE-E50A-02300C8497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16C445-3DB7-8C01-C1A2-A51801792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07C2-CC4F-264F-AC43-AEB230E3105C}" type="datetimeFigureOut">
              <a:rPr kumimoji="1" lang="zh-CN" altLang="en-US" smtClean="0"/>
              <a:t>2024/7/10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38720D-CBA8-E281-8A7C-8671AF093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F63BDC-B1A8-1903-89C3-0999F0DA5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AB4F8-A71B-B146-B1F4-281F5D0EBE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1203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136957-BD46-981F-3335-F602A3F39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5A2814-E70A-4628-6B17-B4E3E5DC9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BCC311-86F0-E019-521F-4516A1CE0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07C2-CC4F-264F-AC43-AEB230E3105C}" type="datetimeFigureOut">
              <a:rPr kumimoji="1" lang="zh-CN" altLang="en-US" smtClean="0"/>
              <a:t>2024/7/10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907E76-1470-02F6-34DE-FFF2CCB11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ACF056-D445-AA35-7F69-2C8DCDDC3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AB4F8-A71B-B146-B1F4-281F5D0EBE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58769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23FCD0-D78A-FC83-5FAB-4EA3A77EC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CCC073-40D4-EEB6-D7A1-CAEB1B2B5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77BC64-8BF0-5ADE-83B7-32CBE646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07C2-CC4F-264F-AC43-AEB230E3105C}" type="datetimeFigureOut">
              <a:rPr kumimoji="1" lang="zh-CN" altLang="en-US" smtClean="0"/>
              <a:t>2024/7/10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A07D3F-39C1-CE58-D7DC-2B6B2827F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97E137-D833-5A93-0C95-BE71A79D3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AB4F8-A71B-B146-B1F4-281F5D0EBE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48852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5A87C6-9798-EAF2-F816-C84FEC9C7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CB7E5F-1C8A-61E0-963F-E916ECCB02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3B5EA50-4987-EC0A-914C-CA3636D11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CFCCAC4-AA13-7B47-025C-4ADD40C08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07C2-CC4F-264F-AC43-AEB230E3105C}" type="datetimeFigureOut">
              <a:rPr kumimoji="1" lang="zh-CN" altLang="en-US" smtClean="0"/>
              <a:t>2024/7/10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8C05A0E-9A0D-9ABA-FA3B-7EC8C2000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7D3DAA-0DB1-8F7B-0B63-49F40B67E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AB4F8-A71B-B146-B1F4-281F5D0EBE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81492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F5A08C-6F0F-A2E4-E0F4-43162D1B0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5EE41D-08F6-EA4D-9423-FF0C85BCF1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AFD24B2-C2DD-749F-44A4-CDBB703E92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0E4A224-24F5-A849-C422-EE40990FFA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439099A-446C-5FA8-D1AB-C9D38EC32B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3EA27B9-5270-1A98-8167-51313FCA0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07C2-CC4F-264F-AC43-AEB230E3105C}" type="datetimeFigureOut">
              <a:rPr kumimoji="1" lang="zh-CN" altLang="en-US" smtClean="0"/>
              <a:t>2024/7/10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E8CC489-3F0D-3E63-CCFD-B017E0715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7057CE8-3951-7055-EB68-726604CD5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AB4F8-A71B-B146-B1F4-281F5D0EBE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40958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A6B665-08AD-9655-7B76-A95BEA388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CF8441E-F83F-AA3A-F80B-2C68FA340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07C2-CC4F-264F-AC43-AEB230E3105C}" type="datetimeFigureOut">
              <a:rPr kumimoji="1" lang="zh-CN" altLang="en-US" smtClean="0"/>
              <a:t>2024/7/10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E82FB26-D618-5621-F8BD-5EE8C0851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074181-AEA4-A6FD-066A-F39E52F1B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AB4F8-A71B-B146-B1F4-281F5D0EBE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49109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7683121-34B8-931D-887C-1179A524A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07C2-CC4F-264F-AC43-AEB230E3105C}" type="datetimeFigureOut">
              <a:rPr kumimoji="1" lang="zh-CN" altLang="en-US" smtClean="0"/>
              <a:t>2024/7/10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A543020-F07C-065F-22A9-8F2C4265F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F15EA2-A6EB-C880-A2B5-FB070DFF7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AB4F8-A71B-B146-B1F4-281F5D0EBE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89265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955AA5-10C9-E656-DC4E-90CDAA31C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F8EBF6-A52E-1C9D-783E-D24C2FA30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1D48CE2-21BC-50C4-708A-677DED6C23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50A636A-27F3-8DDB-B7D1-170E687A9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07C2-CC4F-264F-AC43-AEB230E3105C}" type="datetimeFigureOut">
              <a:rPr kumimoji="1" lang="zh-CN" altLang="en-US" smtClean="0"/>
              <a:t>2024/7/10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173CF3-A615-17B8-3CAC-490EBBE1F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2D22DEE-CF2E-F0F6-98AD-3DB01C6A0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AB4F8-A71B-B146-B1F4-281F5D0EBE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27356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6BA52D-D77E-2EDC-95BE-EB2F50745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E017FDC-6E53-C116-242F-60F7663E4D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AE848A4-B2AC-846E-BEAB-79D3854637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7D1B79-74AC-4732-8B4D-83D7AEAEB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07C2-CC4F-264F-AC43-AEB230E3105C}" type="datetimeFigureOut">
              <a:rPr kumimoji="1" lang="zh-CN" altLang="en-US" smtClean="0"/>
              <a:t>2024/7/10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4924BB3-E452-9BC9-663F-3F59C6CE6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A16ABA0-66BF-F7D4-A7F1-79901CB8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AB4F8-A71B-B146-B1F4-281F5D0EBE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85571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923DE2-8F35-9B15-48BF-0282C6E0B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77E1A2-CE6F-9AC8-00D2-E177D8C548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EDC08B-DB7F-99BB-2B8B-82A845403F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A07C2-CC4F-264F-AC43-AEB230E3105C}" type="datetimeFigureOut">
              <a:rPr kumimoji="1" lang="zh-CN" altLang="en-US" smtClean="0"/>
              <a:t>2024/7/10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C32C75-D9DD-C2BC-BC74-54FE25B8CE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98A3A3-26D9-8405-8A78-6C3C24E344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AB4F8-A71B-B146-B1F4-281F5D0EBE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77535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4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3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DE01D9-B114-7EC7-3189-6358209ADF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7308C36-6DA1-F0A1-D4F6-3491B971CA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01E256-E854-44C7-D016-B5B248BCF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731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1A9800-8330-D431-3392-17A5C0526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77825"/>
            <a:ext cx="10515600" cy="1325563"/>
          </a:xfrm>
        </p:spPr>
        <p:txBody>
          <a:bodyPr/>
          <a:lstStyle/>
          <a:p>
            <a:endParaRPr kumimoji="1" lang="zh-CN" altLang="en-US"/>
          </a:p>
        </p:txBody>
      </p:sp>
      <p:pic>
        <p:nvPicPr>
          <p:cNvPr id="4" name="video7">
            <a:hlinkClick r:id="" action="ppaction://media"/>
            <a:extLst>
              <a:ext uri="{FF2B5EF4-FFF2-40B4-BE49-F238E27FC236}">
                <a16:creationId xmlns:a16="http://schemas.microsoft.com/office/drawing/2014/main" id="{C47EBBA6-23D0-AB86-7B8D-D5A589DCC85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69142" y="1972"/>
            <a:ext cx="15130283" cy="6856028"/>
          </a:xfr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4D34C5D-9217-EEF0-12BC-DBA2B00D6A99}"/>
              </a:ext>
            </a:extLst>
          </p:cNvPr>
          <p:cNvSpPr txBox="1"/>
          <p:nvPr/>
        </p:nvSpPr>
        <p:spPr>
          <a:xfrm>
            <a:off x="1038222" y="3085811"/>
            <a:ext cx="7073900" cy="280076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en-US" altLang="zh-CN" sz="4400" b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7600 training scenes</a:t>
            </a:r>
          </a:p>
          <a:p>
            <a:r>
              <a:rPr kumimoji="1" lang="en-US" altLang="zh-CN" sz="4400" b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426 million grasp labels</a:t>
            </a:r>
          </a:p>
          <a:p>
            <a:r>
              <a:rPr kumimoji="1" lang="en-US" altLang="zh-CN" sz="4400" b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670 testing scenes</a:t>
            </a:r>
          </a:p>
          <a:p>
            <a:r>
              <a:rPr kumimoji="1" lang="en-US" altLang="zh-CN" sz="4400" b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1000+ testing objects</a:t>
            </a:r>
            <a:endParaRPr kumimoji="1" lang="zh-CN" altLang="en-US" sz="4400" b="1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41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617312-8873-B5DE-ACD6-5A7436FEB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one_demo">
            <a:hlinkClick r:id="" action="ppaction://media"/>
            <a:extLst>
              <a:ext uri="{FF2B5EF4-FFF2-40B4-BE49-F238E27FC236}">
                <a16:creationId xmlns:a16="http://schemas.microsoft.com/office/drawing/2014/main" id="{F28DC1D5-8BD9-4755-6303-7125A2A8486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7845"/>
          </a:xfrm>
        </p:spPr>
      </p:pic>
      <p:pic>
        <p:nvPicPr>
          <p:cNvPr id="3" name="four_demo">
            <a:hlinkClick r:id="" action="ppaction://media"/>
            <a:extLst>
              <a:ext uri="{FF2B5EF4-FFF2-40B4-BE49-F238E27FC236}">
                <a16:creationId xmlns:a16="http://schemas.microsoft.com/office/drawing/2014/main" id="{5D00876A-10E2-87FE-306E-4E2C4A2C0AB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155"/>
            <a:ext cx="12192000" cy="685784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D895FD4-04BF-E427-E745-74D414211578}"/>
              </a:ext>
            </a:extLst>
          </p:cNvPr>
          <p:cNvSpPr txBox="1"/>
          <p:nvPr/>
        </p:nvSpPr>
        <p:spPr>
          <a:xfrm>
            <a:off x="10920412" y="3754137"/>
            <a:ext cx="12715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91%</a:t>
            </a:r>
          </a:p>
          <a:p>
            <a:pPr algn="ctr"/>
            <a:r>
              <a:rPr kumimoji="1" lang="en-US" altLang="zh-CN" sz="2800" dirty="0">
                <a:latin typeface="Calibri" panose="020F0502020204030204" pitchFamily="34" charset="0"/>
                <a:cs typeface="Calibri" panose="020F0502020204030204" pitchFamily="34" charset="0"/>
              </a:rPr>
              <a:t>Real</a:t>
            </a:r>
          </a:p>
          <a:p>
            <a:pPr algn="ctr"/>
            <a:r>
              <a:rPr kumimoji="1" lang="en-US" altLang="zh-CN" sz="2800" dirty="0">
                <a:latin typeface="Calibri" panose="020F0502020204030204" pitchFamily="34" charset="0"/>
                <a:cs typeface="Calibri" panose="020F0502020204030204" pitchFamily="34" charset="0"/>
              </a:rPr>
              <a:t>World</a:t>
            </a:r>
          </a:p>
          <a:p>
            <a:pPr algn="ctr"/>
            <a:r>
              <a:rPr kumimoji="1" lang="en-US" altLang="zh-CN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Succ</a:t>
            </a:r>
            <a:endParaRPr kumimoji="1" lang="en-US" altLang="zh-CN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kumimoji="1" lang="en-US" altLang="zh-CN" sz="2800" dirty="0">
                <a:latin typeface="Calibri" panose="020F0502020204030204" pitchFamily="34" charset="0"/>
                <a:cs typeface="Calibri" panose="020F0502020204030204" pitchFamily="34" charset="0"/>
              </a:rPr>
              <a:t>Rate</a:t>
            </a:r>
            <a:endParaRPr kumimoji="1" lang="zh-CN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40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73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0">
                <p:cTn id="2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20</Words>
  <Application>Microsoft Macintosh PowerPoint</Application>
  <PresentationFormat>宽屏</PresentationFormat>
  <Paragraphs>9</Paragraphs>
  <Slides>3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家梁 张</dc:creator>
  <cp:lastModifiedBy>家梁 张</cp:lastModifiedBy>
  <cp:revision>11</cp:revision>
  <dcterms:created xsi:type="dcterms:W3CDTF">2024-07-10T06:15:04Z</dcterms:created>
  <dcterms:modified xsi:type="dcterms:W3CDTF">2024-07-10T20:23:48Z</dcterms:modified>
</cp:coreProperties>
</file>