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C1C7-3DCD-1040-A9CF-14679D8B5DDD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E49A5-4136-284D-997B-48E1D791A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52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Outline the key topics that will be covered in the presentation.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Provide a brief history and context about Great Pasta.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the trends in the gluten-free market and consumer preferences.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Highlight the key features and benefits of the new gluten-free products.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Outline the marketing approach to launch and promote the new product line.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Summarize the timeline and immediate actions required for the product launch.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Conclude the presentation with a summary and open the floor for questions.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Great Pasta: Launching Our New Gluten-Free Product 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Introduce the presentation and its objectives.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Finalize product development by Q2</a:t>
            </a:r>
          </a:p>
          <a:p>
            <a:r>
              <a:t>Launch marketing campaign by Q3</a:t>
            </a:r>
          </a:p>
          <a:p>
            <a:r>
              <a:t>Product launch scheduled for Q4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Great Pasta's commitment to innovation</a:t>
            </a:r>
          </a:p>
          <a:p>
            <a:r>
              <a:t>Exciting opportunities in the gluten-free market</a:t>
            </a:r>
          </a:p>
          <a:p>
            <a:r>
              <a:t>Invitation for questions and discussion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Introduction to Great Pasta</a:t>
            </a:r>
          </a:p>
          <a:p>
            <a:r>
              <a:t>Market Analysis</a:t>
            </a:r>
          </a:p>
          <a:p>
            <a:r>
              <a:t>Product Overview</a:t>
            </a:r>
          </a:p>
          <a:p>
            <a:r>
              <a:t>Marketing Strategy</a:t>
            </a:r>
          </a:p>
          <a:p>
            <a:r>
              <a:t>Next Steps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Introduction to Great Pasta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Founded in 1895</a:t>
            </a:r>
          </a:p>
          <a:p>
            <a:r>
              <a:t>Headquartered in Rome, Italy</a:t>
            </a:r>
          </a:p>
          <a:p>
            <a:r>
              <a:t>A leader in the pasta industry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Market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Gluten-free market growth at 10% CAGR</a:t>
            </a:r>
          </a:p>
          <a:p>
            <a:r>
              <a:t>Consumer demand for gluten-free options rising</a:t>
            </a:r>
          </a:p>
          <a:p>
            <a:r>
              <a:t>Current market share of gluten-free products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Product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Introduction of gluten-free pasta line</a:t>
            </a:r>
          </a:p>
          <a:p>
            <a:r>
              <a:t>Unique flavor and texture profiles</a:t>
            </a:r>
          </a:p>
          <a:p>
            <a:r>
              <a:t>Commitment to quality and taste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Marketing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Target demographics: health-conscious consumers</a:t>
            </a:r>
          </a:p>
          <a:p>
            <a:r>
              <a:t>Strategies for awareness and engagement</a:t>
            </a:r>
          </a:p>
          <a:p>
            <a:r>
              <a:t>Partnerships with health food stores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