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746"/>
  </p:normalViewPr>
  <p:slideViewPr>
    <p:cSldViewPr snapToGrid="0">
      <p:cViewPr varScale="1">
        <p:scale>
          <a:sx n="151" d="100"/>
          <a:sy n="151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912D8F-1504-F636-7463-B5D2BF7A5D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9D2E4DB-718C-737E-BF76-22BC4114AB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119B25-9606-9E17-D0ED-8CC04107C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C9E4BC-4AB5-D90E-CBC3-3F5391445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5F5F83-BDAE-CFA5-E91C-F00DD7BD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8226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9F39D0-3CDC-B4FC-E2B4-33E923307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E767E3-82D9-DBF0-F62C-70FDE1DEC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542C76-8702-9A8C-4499-E789612A1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6EE845-9AE3-BAEF-739E-79E731299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193283-61BC-496D-4A96-7B8D0D4E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467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349FCE2-7E9D-974F-5F0A-7C6E8806F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D67F64D-95F7-3BC9-48E5-8446396FF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B2FD68-BC80-FD87-5FA2-423592163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5494CF-6051-4206-5E99-4C79930E2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F82CEC-434A-338E-230B-A09C58B9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194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AB3F70-C6AD-7C7D-678A-9D931B99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FCEBEA-D08A-4E74-F896-A712784EA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B53FE04-F280-A04E-D294-7D8F62E4C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26478D-2B1F-E583-1FE0-8D95FE17A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1A7F54-021E-74E0-131F-3740BCA6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6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D9B622-5BEE-7F87-B6C4-045C9B01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5D744DC-BD40-0624-1FE6-981F52E79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1793E9-8CD0-FDD0-0B34-70D9B750C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C9BD15-FDDA-94B3-2AE5-4243C501B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564C30-A33F-FB39-04BA-18BCFB373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00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9833F1-8346-6384-0F1D-FD21241AD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71DBE4-3777-E970-8EE8-EECB64D31E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7CB738-DDE6-642C-BB99-CA1F3C69A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9B8F68F-DA3D-F131-6C98-4AB8B038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F54719C-04AB-EE4A-2B0F-7947EF619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CB9DD0-9CF8-F829-E5D6-8C40F7E3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2496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8DF65A-220F-594F-93C6-34AEDEA40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7FBD04-9214-8A1F-E66D-F930583BF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A25C1D3-CF03-0A6E-83F2-7DFF7BCDD5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79328C2-7590-9630-AB37-7B5A0D282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0E899A-2CBE-43D7-8B77-6B524FFF7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56F01B3-0F0B-BA32-BCF3-C58537A4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07F3C68-633B-AD4D-8C2D-8B14C2F31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5FDCB31-DD45-3F30-C4ED-EC229594B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90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FCDF28-534D-544C-AD83-AEA012850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9022C8-7E0D-C27F-7F34-73BE87269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4D52798-DC5F-1E0C-E362-EF60708B3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5689BD5-C3AC-FFD6-5BCC-0AD7FE1F2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9504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E4DCEED-4C68-D1CD-7BEC-BBF69962F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30D9849-DD72-C4B8-7ABD-D12EAAB8C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C9F2D7F-A116-24D8-B41B-A09496213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539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A77D10-FAB1-E89F-121B-4FB921E85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3B56CA-7BB2-7F64-23BC-0D6F65845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8F495C-61F6-0D52-97E8-BC7DA200C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C1572B3-5F53-48A1-268C-B84C766E2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C831DE-ADFF-0642-1412-F867BDBA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80519E3-E6A8-46B9-B86E-0A9E04F7B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4775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3C36CC-5460-C04F-23E6-AF1CCBFF7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C6E1679-AACE-3B80-15C5-A9A996C1C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618287E-136A-D978-C7F1-98067D692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D3D44E-4C23-8FC9-89AD-FC3547B07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8E42262-FBC6-1402-6FFD-EACF2F505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59D091-AAAF-DE1E-050D-52B113C96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790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E039419-42E2-D0FB-63F5-1DAC6442E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1E4DE3-D9B9-273F-1974-5345AC75F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2955ED-E495-F01C-BC77-822CD564BA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64A819-47B4-8E42-A30A-44F0E4506C15}" type="datetimeFigureOut">
              <a:rPr kumimoji="1" lang="zh-CN" altLang="en-US" smtClean="0"/>
              <a:t>2025/9/21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2CA766-626B-C0AE-743D-2B6B99A666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8556D7-BAAC-8F1B-BAC5-CD5DF5AAF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5E757-0F82-6241-8609-A27DAA3EE42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336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4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2.png"/><Relationship Id="rId5" Type="http://schemas.microsoft.com/office/2007/relationships/media" Target="../media/media3.mp4"/><Relationship Id="rId10" Type="http://schemas.openxmlformats.org/officeDocument/2006/relationships/image" Target="../media/image1.png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8.mp4"/><Relationship Id="rId13" Type="http://schemas.openxmlformats.org/officeDocument/2006/relationships/image" Target="../media/image8.png"/><Relationship Id="rId3" Type="http://schemas.microsoft.com/office/2007/relationships/media" Target="../media/media6.mp4"/><Relationship Id="rId7" Type="http://schemas.microsoft.com/office/2007/relationships/media" Target="../media/media8.mp4"/><Relationship Id="rId12" Type="http://schemas.openxmlformats.org/officeDocument/2006/relationships/image" Target="../media/image7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video" Target="../media/media7.mp4"/><Relationship Id="rId11" Type="http://schemas.openxmlformats.org/officeDocument/2006/relationships/image" Target="../media/image6.png"/><Relationship Id="rId5" Type="http://schemas.microsoft.com/office/2007/relationships/media" Target="../media/media7.mp4"/><Relationship Id="rId10" Type="http://schemas.openxmlformats.org/officeDocument/2006/relationships/image" Target="../media/image5.png"/><Relationship Id="rId4" Type="http://schemas.openxmlformats.org/officeDocument/2006/relationships/video" Target="../media/media6.mp4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72180623-12CB-3BE4-3046-4F8CEF36E938}"/>
              </a:ext>
            </a:extLst>
          </p:cNvPr>
          <p:cNvSpPr txBox="1"/>
          <p:nvPr/>
        </p:nvSpPr>
        <p:spPr>
          <a:xfrm>
            <a:off x="1594425" y="152427"/>
            <a:ext cx="37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yellow dog lies down under a large tree at the edge of the field.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372C74B-AD6C-D00E-21F0-3614187A18F6}"/>
              </a:ext>
            </a:extLst>
          </p:cNvPr>
          <p:cNvSpPr txBox="1"/>
          <p:nvPr/>
        </p:nvSpPr>
        <p:spPr>
          <a:xfrm>
            <a:off x="7187253" y="152426"/>
            <a:ext cx="37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walks along a narrow dirt path surrounded by wildflowers.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460FEBB-37EC-32DF-FC56-F6E61470C2CC}"/>
              </a:ext>
            </a:extLst>
          </p:cNvPr>
          <p:cNvSpPr txBox="1"/>
          <p:nvPr/>
        </p:nvSpPr>
        <p:spPr>
          <a:xfrm>
            <a:off x="758853" y="1821715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Shot-1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50B0CCC-4BE6-DDEB-B2B6-0A1B5DA569AA}"/>
              </a:ext>
            </a:extLst>
          </p:cNvPr>
          <p:cNvSpPr txBox="1"/>
          <p:nvPr/>
        </p:nvSpPr>
        <p:spPr>
          <a:xfrm>
            <a:off x="6326140" y="1821715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98A30DF-3862-45E8-0268-A39BAE7335CD}"/>
              </a:ext>
            </a:extLst>
          </p:cNvPr>
          <p:cNvSpPr txBox="1"/>
          <p:nvPr/>
        </p:nvSpPr>
        <p:spPr>
          <a:xfrm>
            <a:off x="758853" y="5222200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663207B-A159-E6E2-4802-E968FE98C9EF}"/>
              </a:ext>
            </a:extLst>
          </p:cNvPr>
          <p:cNvSpPr txBox="1"/>
          <p:nvPr/>
        </p:nvSpPr>
        <p:spPr>
          <a:xfrm>
            <a:off x="6326140" y="5222200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Shot-4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3BE5B9F-1BAC-386D-97AA-82FF0D345799}"/>
              </a:ext>
            </a:extLst>
          </p:cNvPr>
          <p:cNvSpPr txBox="1"/>
          <p:nvPr/>
        </p:nvSpPr>
        <p:spPr>
          <a:xfrm>
            <a:off x="1594425" y="3553949"/>
            <a:ext cx="371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naps in a patch of sunlight near a flowerbed.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B270E71-FAB5-44C9-AE06-050C12EC168C}"/>
              </a:ext>
            </a:extLst>
          </p:cNvPr>
          <p:cNvSpPr txBox="1"/>
          <p:nvPr/>
        </p:nvSpPr>
        <p:spPr>
          <a:xfrm>
            <a:off x="7187253" y="3553948"/>
            <a:ext cx="37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wanders by a small river with lots of trees around it.</a:t>
            </a:r>
          </a:p>
        </p:txBody>
      </p:sp>
      <p:pic>
        <p:nvPicPr>
          <p:cNvPr id="2" name="generated_video_2_1">
            <a:hlinkClick r:id="" action="ppaction://media"/>
            <a:extLst>
              <a:ext uri="{FF2B5EF4-FFF2-40B4-BE49-F238E27FC236}">
                <a16:creationId xmlns:a16="http://schemas.microsoft.com/office/drawing/2014/main" id="{FE09EEFB-6CB6-EF58-2529-B4A964D824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594425" y="752592"/>
            <a:ext cx="3715200" cy="2476800"/>
          </a:xfrm>
          <a:prstGeom prst="rect">
            <a:avLst/>
          </a:prstGeom>
        </p:spPr>
      </p:pic>
      <p:pic>
        <p:nvPicPr>
          <p:cNvPr id="3" name="generated_video_2_2">
            <a:hlinkClick r:id="" action="ppaction://media"/>
            <a:extLst>
              <a:ext uri="{FF2B5EF4-FFF2-40B4-BE49-F238E27FC236}">
                <a16:creationId xmlns:a16="http://schemas.microsoft.com/office/drawing/2014/main" id="{CBCB2A5B-72AF-3D31-13C3-74961180BEC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187254" y="752592"/>
            <a:ext cx="3715199" cy="2476799"/>
          </a:xfrm>
          <a:prstGeom prst="rect">
            <a:avLst/>
          </a:prstGeom>
        </p:spPr>
      </p:pic>
      <p:pic>
        <p:nvPicPr>
          <p:cNvPr id="16" name="generated_video_2_3">
            <a:hlinkClick r:id="" action="ppaction://media"/>
            <a:extLst>
              <a:ext uri="{FF2B5EF4-FFF2-40B4-BE49-F238E27FC236}">
                <a16:creationId xmlns:a16="http://schemas.microsoft.com/office/drawing/2014/main" id="{0723B6F7-E8C1-07BC-C910-84DE5939DDBF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594425" y="4139412"/>
            <a:ext cx="3715201" cy="2476800"/>
          </a:xfrm>
          <a:prstGeom prst="rect">
            <a:avLst/>
          </a:prstGeom>
        </p:spPr>
      </p:pic>
      <p:pic>
        <p:nvPicPr>
          <p:cNvPr id="17" name="generated_video_2_4">
            <a:hlinkClick r:id="" action="ppaction://media"/>
            <a:extLst>
              <a:ext uri="{FF2B5EF4-FFF2-40B4-BE49-F238E27FC236}">
                <a16:creationId xmlns:a16="http://schemas.microsoft.com/office/drawing/2014/main" id="{12DBA8E3-5608-BEA4-93B1-D76D969F9067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187253" y="4136950"/>
            <a:ext cx="3715200" cy="24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9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6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1E33C-516C-6C87-FFF9-4436F0208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8242DFB1-4674-5F97-0E02-63E3AEE00BA9}"/>
              </a:ext>
            </a:extLst>
          </p:cNvPr>
          <p:cNvSpPr txBox="1"/>
          <p:nvPr/>
        </p:nvSpPr>
        <p:spPr>
          <a:xfrm>
            <a:off x="1594425" y="152427"/>
            <a:ext cx="371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young girl stands at the edge of a frozen lake.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6FA190-348F-3745-D5CF-0B139294D863}"/>
              </a:ext>
            </a:extLst>
          </p:cNvPr>
          <p:cNvSpPr txBox="1"/>
          <p:nvPr/>
        </p:nvSpPr>
        <p:spPr>
          <a:xfrm>
            <a:off x="7187253" y="152426"/>
            <a:ext cx="37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walks across the icy surface, slipping slightly.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4638B49-E220-FC5C-47A5-314823D5C808}"/>
              </a:ext>
            </a:extLst>
          </p:cNvPr>
          <p:cNvSpPr txBox="1"/>
          <p:nvPr/>
        </p:nvSpPr>
        <p:spPr>
          <a:xfrm>
            <a:off x="758853" y="1821715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Shot-1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E885F0D-2D2F-0100-88B7-1A60965B7824}"/>
              </a:ext>
            </a:extLst>
          </p:cNvPr>
          <p:cNvSpPr txBox="1"/>
          <p:nvPr/>
        </p:nvSpPr>
        <p:spPr>
          <a:xfrm>
            <a:off x="6326140" y="1821715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14B45C5-3094-A912-6D8C-F0CE9053D76E}"/>
              </a:ext>
            </a:extLst>
          </p:cNvPr>
          <p:cNvSpPr txBox="1"/>
          <p:nvPr/>
        </p:nvSpPr>
        <p:spPr>
          <a:xfrm>
            <a:off x="758853" y="5222200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5711592-2A7A-BBCD-CDEA-3FE301D1034C}"/>
              </a:ext>
            </a:extLst>
          </p:cNvPr>
          <p:cNvSpPr txBox="1"/>
          <p:nvPr/>
        </p:nvSpPr>
        <p:spPr>
          <a:xfrm>
            <a:off x="6326140" y="5222200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Shot-4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043D8BC-B0D3-FCC7-E44E-5D146E2237B2}"/>
              </a:ext>
            </a:extLst>
          </p:cNvPr>
          <p:cNvSpPr txBox="1"/>
          <p:nvPr/>
        </p:nvSpPr>
        <p:spPr>
          <a:xfrm>
            <a:off x="1594425" y="3553949"/>
            <a:ext cx="371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kneels on the ice, looking down.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C1CC9BD-7C4B-AD9D-A457-F9D85E58189B}"/>
              </a:ext>
            </a:extLst>
          </p:cNvPr>
          <p:cNvSpPr txBox="1"/>
          <p:nvPr/>
        </p:nvSpPr>
        <p:spPr>
          <a:xfrm>
            <a:off x="7187253" y="3553948"/>
            <a:ext cx="37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Caption: </a:t>
            </a:r>
            <a:r>
              <a:rPr kumimoji="1"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finds a cozy little cabin glowing warmly in the snow.</a:t>
            </a:r>
          </a:p>
        </p:txBody>
      </p:sp>
      <p:pic>
        <p:nvPicPr>
          <p:cNvPr id="4" name="generated_video_3_1">
            <a:hlinkClick r:id="" action="ppaction://media"/>
            <a:extLst>
              <a:ext uri="{FF2B5EF4-FFF2-40B4-BE49-F238E27FC236}">
                <a16:creationId xmlns:a16="http://schemas.microsoft.com/office/drawing/2014/main" id="{D90ECBE1-76DA-ABB4-C82E-56ADBF25AF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594426" y="768686"/>
            <a:ext cx="3715199" cy="2476799"/>
          </a:xfrm>
          <a:prstGeom prst="rect">
            <a:avLst/>
          </a:prstGeom>
        </p:spPr>
      </p:pic>
      <p:pic>
        <p:nvPicPr>
          <p:cNvPr id="5" name="generated_video_3_2">
            <a:hlinkClick r:id="" action="ppaction://media"/>
            <a:extLst>
              <a:ext uri="{FF2B5EF4-FFF2-40B4-BE49-F238E27FC236}">
                <a16:creationId xmlns:a16="http://schemas.microsoft.com/office/drawing/2014/main" id="{5862A132-830F-5DDF-8907-2AFA9298361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187253" y="768686"/>
            <a:ext cx="3691058" cy="2460705"/>
          </a:xfrm>
          <a:prstGeom prst="rect">
            <a:avLst/>
          </a:prstGeom>
        </p:spPr>
      </p:pic>
      <p:pic>
        <p:nvPicPr>
          <p:cNvPr id="6" name="generated_video_3_3">
            <a:hlinkClick r:id="" action="ppaction://media"/>
            <a:extLst>
              <a:ext uri="{FF2B5EF4-FFF2-40B4-BE49-F238E27FC236}">
                <a16:creationId xmlns:a16="http://schemas.microsoft.com/office/drawing/2014/main" id="{6B2BCED2-FC91-1ABE-D447-2081E7D9BBD6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594426" y="4136950"/>
            <a:ext cx="3715199" cy="2476799"/>
          </a:xfrm>
          <a:prstGeom prst="rect">
            <a:avLst/>
          </a:prstGeom>
        </p:spPr>
      </p:pic>
      <p:pic>
        <p:nvPicPr>
          <p:cNvPr id="7" name="generated_video_3_4">
            <a:hlinkClick r:id="" action="ppaction://media"/>
            <a:extLst>
              <a:ext uri="{FF2B5EF4-FFF2-40B4-BE49-F238E27FC236}">
                <a16:creationId xmlns:a16="http://schemas.microsoft.com/office/drawing/2014/main" id="{230DCAD1-0CB1-5CEE-F8D9-A48399C4E63D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187253" y="4136950"/>
            <a:ext cx="3691058" cy="246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0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118</Words>
  <Application>Microsoft Macintosh PowerPoint</Application>
  <PresentationFormat>宽屏</PresentationFormat>
  <Paragraphs>16</Paragraphs>
  <Slides>2</Slides>
  <Notes>0</Notes>
  <HiddenSlides>0</HiddenSlides>
  <MMClips>8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u3011845@connect.hku.hk</dc:creator>
  <cp:lastModifiedBy>T197192</cp:lastModifiedBy>
  <cp:revision>6</cp:revision>
  <dcterms:created xsi:type="dcterms:W3CDTF">2025-05-22T04:53:13Z</dcterms:created>
  <dcterms:modified xsi:type="dcterms:W3CDTF">2025-09-21T09:26:52Z</dcterms:modified>
</cp:coreProperties>
</file>