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FF8C00"/>
                </a:solidFill>
              </a:defRPr>
            </a:pPr>
            <a:r>
              <a:t>Q2 2024 Training Overview Analysis</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provides insights into our Q2 2024 training initiatives, emphasizing their alignment with Lee's Market's strategic goals. By examining current progress, we aim to enhance employee development and operational excellence.</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Strategic Training Program Objectives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Focus on enhancing cross-cultural competencies among employees to improve customer service in multicultural urban centers.</a:t>
            </a:r>
          </a:p>
          <a:p>
            <a:pPr>
              <a:spcAft>
                <a:spcPts val="600"/>
              </a:spcAft>
              <a:defRPr sz="1800">
                <a:solidFill>
                  <a:srgbClr val="404040"/>
                </a:solidFill>
              </a:defRPr>
            </a:pPr>
            <a:r>
              <a:t>Increase digital literacy to support the expansion of online retail platforms by 15% over the next fiscal year.</a:t>
            </a:r>
          </a:p>
          <a:p>
            <a:pPr>
              <a:spcAft>
                <a:spcPts val="600"/>
              </a:spcAft>
              <a:defRPr sz="1800">
                <a:solidFill>
                  <a:srgbClr val="4682B4"/>
                </a:solidFill>
              </a:defRPr>
            </a:pPr>
            <a:r>
              <a:t>Implement leadership development pathways targeting middle management to fill anticipated vacancies due to retirement.</a:t>
            </a:r>
          </a:p>
          <a:p>
            <a:pPr>
              <a:spcAft>
                <a:spcPts val="600"/>
              </a:spcAft>
              <a:defRPr sz="1800">
                <a:solidFill>
                  <a:srgbClr val="404040"/>
                </a:solidFill>
              </a:defRPr>
            </a:pPr>
            <a:r>
              <a:t>Develop partnerships with local community colleges to offer certification programs in Asian culinary arts.</a:t>
            </a:r>
          </a:p>
          <a:p>
            <a:pPr>
              <a:spcAft>
                <a:spcPts val="600"/>
              </a:spcAft>
              <a:defRPr sz="1800">
                <a:solidFill>
                  <a:srgbClr val="404040"/>
                </a:solidFill>
              </a:defRPr>
            </a:pPr>
            <a:r>
              <a:t>Incorporate sustainability practices into training modules to align with corporate responsibility goals by 2025.</a:t>
            </a:r>
          </a:p>
          <a:p>
            <a:pPr>
              <a:spcAft>
                <a:spcPts val="600"/>
              </a:spcAft>
              <a:defRPr sz="1800">
                <a:solidFill>
                  <a:srgbClr val="4682B4"/>
                </a:solidFill>
              </a:defRPr>
            </a:pPr>
            <a:r>
              <a:t>Establish a feedback loop to continuously update training content quality based on employee satisfaction surveys.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Employee Engagement Metrics and Trends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Employee satisfaction surveys indicate a 12% increase in happiness scores compared to the previous year.</a:t>
            </a:r>
          </a:p>
          <a:p>
            <a:pPr>
              <a:spcAft>
                <a:spcPts val="400"/>
              </a:spcAft>
              <a:defRPr sz="1600">
                <a:solidFill>
                  <a:srgbClr val="404040"/>
                </a:solidFill>
              </a:defRPr>
            </a:pPr>
            <a:r>
              <a:t>Turnover rates decreased by 8% after implementing flexible scheduling options in Q1 2024.</a:t>
            </a:r>
          </a:p>
          <a:p>
            <a:pPr>
              <a:spcAft>
                <a:spcPts val="400"/>
              </a:spcAft>
              <a:defRPr sz="1600">
                <a:solidFill>
                  <a:srgbClr val="4682B4"/>
                </a:solidFill>
              </a:defRPr>
            </a:pPr>
            <a:r>
              <a:t>Participation in employee resource groups increased by 20%, showing strong community building.</a:t>
            </a:r>
          </a:p>
          <a:p>
            <a:pPr>
              <a:spcAft>
                <a:spcPts val="400"/>
              </a:spcAft>
              <a:defRPr sz="1600">
                <a:solidFill>
                  <a:srgbClr val="404040"/>
                </a:solidFill>
              </a:defRPr>
            </a:pPr>
            <a:r>
              <a:t>Recognition program launched in January 2024 has resulted in a 25% increase in peer-to-peer nominations.</a:t>
            </a:r>
          </a:p>
          <a:p>
            <a:pPr>
              <a:spcAft>
                <a:spcPts val="400"/>
              </a:spcAft>
              <a:defRPr sz="1600">
                <a:solidFill>
                  <a:srgbClr val="404040"/>
                </a:solidFill>
              </a:defRPr>
            </a:pPr>
            <a:r>
              <a:t>Use of company intranet for communication has grown by 30%, enhancing internal information dissemination.</a:t>
            </a:r>
          </a:p>
          <a:p>
            <a:pPr>
              <a:spcAft>
                <a:spcPts val="400"/>
              </a:spcAft>
              <a:defRPr sz="1600">
                <a:solidFill>
                  <a:srgbClr val="4682B4"/>
                </a:solidFill>
              </a:defRPr>
            </a:pPr>
            <a:r>
              <a:t>Surveys show a 15% rise in employees feeling aligned with corporate values since the launch of new branding.</a:t>
            </a:r>
          </a:p>
          <a:p>
            <a:pPr>
              <a:spcAft>
                <a:spcPts val="400"/>
              </a:spcAft>
              <a:defRPr sz="1600">
                <a:solidFill>
                  <a:srgbClr val="404040"/>
                </a:solidFill>
              </a:defRPr>
            </a:pPr>
            <a:r>
              <a:t>Monthly town halls have seen a 50% rise in attendance since implementation of virtual participation options.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Completed Training Hours Analysis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Historical data shows a 10% annual increase in training hours from 2020 to 2023, reflecting enhanced focus on employee development.</a:t>
            </a:r>
          </a:p>
          <a:p>
            <a:pPr>
              <a:spcAft>
                <a:spcPts val="600"/>
              </a:spcAft>
              <a:defRPr sz="1800">
                <a:solidFill>
                  <a:srgbClr val="404040"/>
                </a:solidFill>
              </a:defRPr>
            </a:pPr>
            <a:r>
              <a:t>Regional variations exist, with East Coast locations traditionally completing 20% more hours than their West Coast counterparts.</a:t>
            </a:r>
          </a:p>
          <a:p>
            <a:pPr>
              <a:spcAft>
                <a:spcPts val="600"/>
              </a:spcAft>
              <a:defRPr sz="1800">
                <a:solidFill>
                  <a:srgbClr val="4682B4"/>
                </a:solidFill>
              </a:defRPr>
            </a:pPr>
            <a:r>
              <a:t>Emphasis on compliance training due to new regulations led to a 30% uptick in hours in Q1 2023.</a:t>
            </a:r>
          </a:p>
          <a:p>
            <a:pPr>
              <a:spcAft>
                <a:spcPts val="600"/>
              </a:spcAft>
              <a:defRPr sz="1800">
                <a:solidFill>
                  <a:srgbClr val="404040"/>
                </a:solidFill>
              </a:defRPr>
            </a:pPr>
            <a:r>
              <a:t>Introduction of new e-learning modules in 2023 increased accessibility, targeting a 40% engagement rate.</a:t>
            </a:r>
          </a:p>
          <a:p>
            <a:pPr>
              <a:spcAft>
                <a:spcPts val="600"/>
              </a:spcAft>
              <a:defRPr sz="1800">
                <a:solidFill>
                  <a:srgbClr val="404040"/>
                </a:solidFill>
              </a:defRPr>
            </a:pPr>
            <a:r>
              <a:t>Comparative analysis with industry benchmarks shows Lee’s Market surpassing average training hour metrics by 15%.</a:t>
            </a:r>
          </a:p>
          <a:p>
            <a:pPr>
              <a:spcAft>
                <a:spcPts val="600"/>
              </a:spcAft>
              <a:defRPr sz="1800">
                <a:solidFill>
                  <a:srgbClr val="4682B4"/>
                </a:solidFill>
              </a:defRPr>
            </a:pPr>
            <a:r>
              <a:t>Year-end reviews highlight a consistent focus on customer service training as a core component since 2022.</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Future Training Initiatives and Goals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Launching a new mentorship program in Q4 2024 to nurture high-potential employees for leadership roles.</a:t>
            </a:r>
          </a:p>
          <a:p>
            <a:pPr>
              <a:spcAft>
                <a:spcPts val="400"/>
              </a:spcAft>
              <a:defRPr sz="1600">
                <a:solidFill>
                  <a:srgbClr val="404040"/>
                </a:solidFill>
              </a:defRPr>
            </a:pPr>
            <a:r>
              <a:t>Plan to integrate augmented reality (AR) into training by 2025 to enhance interactive learning experiences.</a:t>
            </a:r>
          </a:p>
          <a:p>
            <a:pPr>
              <a:spcAft>
                <a:spcPts val="400"/>
              </a:spcAft>
              <a:defRPr sz="1600">
                <a:solidFill>
                  <a:srgbClr val="4682B4"/>
                </a:solidFill>
              </a:defRPr>
            </a:pPr>
            <a:r>
              <a:t>Aim to increase training budget by 10% annually to support expansion of specialized skill programs.</a:t>
            </a:r>
          </a:p>
          <a:p>
            <a:pPr>
              <a:spcAft>
                <a:spcPts val="400"/>
              </a:spcAft>
              <a:defRPr sz="1600">
                <a:solidFill>
                  <a:srgbClr val="404040"/>
                </a:solidFill>
              </a:defRPr>
            </a:pPr>
            <a:r>
              <a:t>Develop multilingual training content to cater to the diverse workforce and improve inclusivity.</a:t>
            </a:r>
          </a:p>
          <a:p>
            <a:pPr>
              <a:spcAft>
                <a:spcPts val="400"/>
              </a:spcAft>
              <a:defRPr sz="1600">
                <a:solidFill>
                  <a:srgbClr val="404040"/>
                </a:solidFill>
              </a:defRPr>
            </a:pPr>
            <a:r>
              <a:t>Partnering with tech firms to incorporate AI-driven personalized learning modules by 2026.</a:t>
            </a:r>
          </a:p>
          <a:p>
            <a:pPr>
              <a:spcAft>
                <a:spcPts val="400"/>
              </a:spcAft>
              <a:defRPr sz="1600">
                <a:solidFill>
                  <a:srgbClr val="4682B4"/>
                </a:solidFill>
              </a:defRPr>
            </a:pPr>
            <a:r>
              <a:t>Introduce quarterly employee feedback sessions to tailor future training offerings to employee needs.</a:t>
            </a:r>
          </a:p>
          <a:p>
            <a:pPr>
              <a:spcAft>
                <a:spcPts val="400"/>
              </a:spcAft>
              <a:defRPr sz="1600">
                <a:solidFill>
                  <a:srgbClr val="404040"/>
                </a:solidFill>
              </a:defRPr>
            </a:pPr>
            <a:r>
              <a:t>Set a goal to achieve 90% employee participation in training programs by the end of 2024.</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4682B4"/>
                </a:solidFill>
              </a:defRPr>
            </a:pPr>
            <a:r>
              <a:t>The analysis of Q2 2024 training hours highlights our commitment to continuous improvement and employee growth. Moving forward, we recommend leveraging these insights to optimize training strategies and drive organizational success.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