
<file path=[Content_Types].xml><?xml version="1.0" encoding="utf-8"?>
<Types xmlns="http://schemas.openxmlformats.org/package/2006/content-types">
  <Default Extension="png" ContentType="image/png"/>
  <Default Extension="svg" ContentType="image/svg+xml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145" d="100"/>
          <a:sy n="145" d="100"/>
        </p:scale>
        <p:origin x="138" y="31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hdphoto1.wdp>
</file>

<file path=ppt/media/image1.png>
</file>

<file path=ppt/media/image2.png>
</file>

<file path=ppt/media/image3.sv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C4198B3-8989-4AB4-808E-7EE885BCDD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C3E1A233-E0E4-421D-A6A4-5833357186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35265BB-6D56-443D-827B-BAB104553B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25F2478-ACD5-4F43-899B-475678BC50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8E7C853-8378-4F49-83DF-DF9F3CC9B1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1982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81ABA51-72E3-4A3E-AC8E-75D392FD68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44CE3AFF-9855-4061-ADAE-C68206AF83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7B1D87B-9C1A-49DD-9986-E7A66E0399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3ADC319-2FD2-4D87-A596-8C1A50AEC1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8DF869C0-F3CE-4D5D-AB25-424996BD20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486881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906E3B24-498E-46C5-8839-B11EFD3C52C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B34916AC-81E0-4132-830F-C7CDBDBE670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D4307A7-524F-4C0D-88DF-A6A5F22994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15D5840-56FB-4C4D-9A42-3B3F714EDB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228AD45-3949-4582-8810-8AC004F489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110279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2774F4D-C568-4CD7-BC40-A5B7745277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2AA28134-8D55-4133-9610-E9EF8CBCAF9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980375A-4989-4290-A26B-6D7ECD3C79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83CC14E-8BA0-4B17-8172-2FB94F29F1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DC8D1158-3CBC-4810-9B59-4A7592D889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602099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F038CD9-1C78-431E-9238-19C7D15CA1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B6779E6E-F7CD-4022-871B-AE932D1A82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3459042-EC78-4B49-897F-FB90C35AC9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99AC9494-3743-41F9-96B8-DFBAD664B2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1919421-7467-4C17-BA6A-DF1B2CC15E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582423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89605AA-D251-4F63-80A8-B0F1F28FED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B0FB0E1D-04BB-48BE-AC07-91363ADC20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1E82D916-FA78-40F0-9010-27495C5F3E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38B82199-89AD-4463-AC23-32399BB54D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03EE6FEB-97D6-4688-9505-7CF7AA0B79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8354F098-82A1-484C-8095-DAE02C3DAB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950664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334DF9D-0EE9-4F6F-91D2-36F7D19C34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9441EF5D-2B98-45E6-AB6A-75FFBD8F6B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715FAC64-04B0-4451-B1B7-C1C4A1FF34F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BE4830ED-E831-4F0E-98D8-93682F04ECC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CDE1653B-03A6-4534-A940-F828E81E452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D0958E58-B041-4A93-8543-5E0DF0A89F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11A7F8B0-CFD1-4AE9-995A-BB9D56DA35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45896DCB-0CDA-4AA2-8B13-1FAC9AB5D0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062220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8750451-4015-486F-8908-CE4CE9BA72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2606D15E-86AC-48E2-8C09-9B28A72C8F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73E7A092-E2F2-4137-BE88-D610331534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30906108-524D-47BA-B3BA-0C78D66003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487031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AB19C4C0-406A-4B40-9C3F-44B5035693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ED74E38A-B565-497B-91ED-A9B8D07EA9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33C79845-A950-4ECE-8EAA-CF9957713C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35674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670E6EC-4666-40A3-9678-B1F9E6619A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BE9EB5A3-211C-45F1-9E37-6A8B4AB2E2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2ECEDEB8-12E9-48BD-BBA1-47251C97ACE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00367E09-5137-4F11-8EDF-55985A0D29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DD8E7422-547E-4AE9-B48E-020707D6F0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80412633-7163-47D9-BD15-6B4B34243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55419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2A6FB3E-155C-433D-AE4A-66BEFE9530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74188402-D483-4A89-AAB6-2FA4EBFE20A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33B2F2E9-74D7-4F48-87EB-1AE6F1D502F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61219F5E-2B3E-4056-95B3-706523DD6E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596C3AC4-1E2C-486B-B9AC-3490BABCF7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02E804AF-1601-4796-8D7F-BE3288218E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851199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D4184F4F-E703-44AE-95EE-83F346B6FC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6C2B0AA2-C5A1-44A3-BF69-2AA1FFF536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C6CAEE3-BAB0-40C0-9438-B971E581CC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DB5855-29EF-4D64-BB6B-0428A7BD4DD3}" type="datetimeFigureOut">
              <a:rPr lang="ko-KR" altLang="en-US" smtClean="0"/>
              <a:t>2022-08-16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C7A73EE-9E7A-46BB-853A-C7239ED923A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843BCDF8-2118-4322-A06A-0F52ABF118C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F97EE2-BFA2-4B84-9F6B-343578AC8B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744433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sv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sv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sv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sv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Relationship Id="rId4" Type="http://schemas.microsoft.com/office/2007/relationships/hdphoto" Target="../media/hdphoto1.wdp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그림 17">
            <a:extLst>
              <a:ext uri="{FF2B5EF4-FFF2-40B4-BE49-F238E27FC236}">
                <a16:creationId xmlns:a16="http://schemas.microsoft.com/office/drawing/2014/main" id="{D073254B-A0D6-46A8-9797-DD24040314D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71610" y="982811"/>
            <a:ext cx="5852172" cy="4389129"/>
          </a:xfrm>
          <a:prstGeom prst="rect">
            <a:avLst/>
          </a:prstGeom>
        </p:spPr>
      </p:pic>
      <p:cxnSp>
        <p:nvCxnSpPr>
          <p:cNvPr id="12" name="직선 화살표 연결선 11">
            <a:extLst>
              <a:ext uri="{FF2B5EF4-FFF2-40B4-BE49-F238E27FC236}">
                <a16:creationId xmlns:a16="http://schemas.microsoft.com/office/drawing/2014/main" id="{EA931F3A-C45F-4DAC-9237-A03D2043871C}"/>
              </a:ext>
            </a:extLst>
          </p:cNvPr>
          <p:cNvCxnSpPr>
            <a:cxnSpLocks/>
          </p:cNvCxnSpPr>
          <p:nvPr/>
        </p:nvCxnSpPr>
        <p:spPr>
          <a:xfrm>
            <a:off x="5815322" y="2470221"/>
            <a:ext cx="795988" cy="194040"/>
          </a:xfrm>
          <a:prstGeom prst="straightConnector1">
            <a:avLst/>
          </a:prstGeom>
          <a:ln w="38100">
            <a:solidFill>
              <a:srgbClr val="FFC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직선 화살표 연결선 12">
            <a:extLst>
              <a:ext uri="{FF2B5EF4-FFF2-40B4-BE49-F238E27FC236}">
                <a16:creationId xmlns:a16="http://schemas.microsoft.com/office/drawing/2014/main" id="{46797122-25FB-4B81-9359-D91D10D7BEEF}"/>
              </a:ext>
            </a:extLst>
          </p:cNvPr>
          <p:cNvCxnSpPr>
            <a:cxnSpLocks/>
          </p:cNvCxnSpPr>
          <p:nvPr/>
        </p:nvCxnSpPr>
        <p:spPr>
          <a:xfrm flipH="1">
            <a:off x="5531444" y="2600131"/>
            <a:ext cx="204936" cy="686775"/>
          </a:xfrm>
          <a:prstGeom prst="straightConnector1">
            <a:avLst/>
          </a:prstGeom>
          <a:ln w="38100">
            <a:solidFill>
              <a:srgbClr val="FFC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직선 화살표 연결선 22">
            <a:extLst>
              <a:ext uri="{FF2B5EF4-FFF2-40B4-BE49-F238E27FC236}">
                <a16:creationId xmlns:a16="http://schemas.microsoft.com/office/drawing/2014/main" id="{A9318E9F-7EE6-4908-BFC2-0B590B2A7255}"/>
              </a:ext>
            </a:extLst>
          </p:cNvPr>
          <p:cNvCxnSpPr>
            <a:cxnSpLocks/>
          </p:cNvCxnSpPr>
          <p:nvPr/>
        </p:nvCxnSpPr>
        <p:spPr>
          <a:xfrm flipH="1">
            <a:off x="4935448" y="2503111"/>
            <a:ext cx="224817" cy="702703"/>
          </a:xfrm>
          <a:prstGeom prst="straightConnector1">
            <a:avLst/>
          </a:prstGeom>
          <a:ln w="38100">
            <a:solidFill>
              <a:srgbClr val="FFC000"/>
            </a:solidFill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DB319E7D-DA8B-4D48-9032-11ECA654502D}"/>
              </a:ext>
            </a:extLst>
          </p:cNvPr>
          <p:cNvSpPr txBox="1"/>
          <p:nvPr/>
        </p:nvSpPr>
        <p:spPr>
          <a:xfrm>
            <a:off x="4129344" y="2319949"/>
            <a:ext cx="58269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0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Left</a:t>
            </a:r>
            <a:endParaRPr lang="ko-KR" altLang="en-US" sz="1000" dirty="0">
              <a:solidFill>
                <a:schemeClr val="bg1"/>
              </a:solidFill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B02B2A10-57C3-4184-A92A-0B4A0E2516EC}"/>
              </a:ext>
            </a:extLst>
          </p:cNvPr>
          <p:cNvSpPr txBox="1"/>
          <p:nvPr/>
        </p:nvSpPr>
        <p:spPr>
          <a:xfrm>
            <a:off x="6195555" y="2332417"/>
            <a:ext cx="726411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05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Right</a:t>
            </a:r>
            <a:endParaRPr lang="ko-KR" altLang="en-US" sz="1050" dirty="0">
              <a:solidFill>
                <a:schemeClr val="bg1"/>
              </a:solidFill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861F8637-82A1-45C2-9F7E-46B491C93C3D}"/>
              </a:ext>
            </a:extLst>
          </p:cNvPr>
          <p:cNvSpPr txBox="1"/>
          <p:nvPr/>
        </p:nvSpPr>
        <p:spPr>
          <a:xfrm>
            <a:off x="3850695" y="2940289"/>
            <a:ext cx="115401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0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Do nothing</a:t>
            </a:r>
            <a:endParaRPr lang="ko-KR" altLang="en-US" sz="1000" dirty="0">
              <a:solidFill>
                <a:schemeClr val="bg1"/>
              </a:solidFill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89794086-7EC1-41CC-80C9-1682B57227E0}"/>
              </a:ext>
            </a:extLst>
          </p:cNvPr>
          <p:cNvSpPr txBox="1"/>
          <p:nvPr/>
        </p:nvSpPr>
        <p:spPr>
          <a:xfrm>
            <a:off x="5372558" y="2891406"/>
            <a:ext cx="88429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0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Fire</a:t>
            </a:r>
            <a:endParaRPr lang="ko-KR" altLang="en-US" sz="1000" dirty="0">
              <a:solidFill>
                <a:schemeClr val="bg1"/>
              </a:solidFill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sp>
        <p:nvSpPr>
          <p:cNvPr id="24" name="사각형: 둥근 모서리 23">
            <a:extLst>
              <a:ext uri="{FF2B5EF4-FFF2-40B4-BE49-F238E27FC236}">
                <a16:creationId xmlns:a16="http://schemas.microsoft.com/office/drawing/2014/main" id="{DB8A2107-F4EB-49AC-BC1C-685DAAB26800}"/>
              </a:ext>
            </a:extLst>
          </p:cNvPr>
          <p:cNvSpPr/>
          <p:nvPr/>
        </p:nvSpPr>
        <p:spPr>
          <a:xfrm>
            <a:off x="4427701" y="3429000"/>
            <a:ext cx="1394200" cy="702258"/>
          </a:xfrm>
          <a:prstGeom prst="round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6EB51B91-234A-48E5-A045-DB2DDDBC8A05}"/>
              </a:ext>
            </a:extLst>
          </p:cNvPr>
          <p:cNvSpPr txBox="1"/>
          <p:nvPr/>
        </p:nvSpPr>
        <p:spPr>
          <a:xfrm>
            <a:off x="5731754" y="3380117"/>
            <a:ext cx="105019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0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Landing pad</a:t>
            </a:r>
            <a:endParaRPr lang="ko-KR" altLang="en-US" sz="1000" dirty="0">
              <a:solidFill>
                <a:schemeClr val="bg1"/>
              </a:solidFill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pic>
        <p:nvPicPr>
          <p:cNvPr id="31" name="그래픽 30" descr="조금 굽은 화살표">
            <a:extLst>
              <a:ext uri="{FF2B5EF4-FFF2-40B4-BE49-F238E27FC236}">
                <a16:creationId xmlns:a16="http://schemas.microsoft.com/office/drawing/2014/main" id="{7065F473-6900-4EED-BDE2-634E1FD9BD1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4"/>
              </a:ext>
            </a:extLst>
          </a:blip>
          <a:stretch>
            <a:fillRect/>
          </a:stretch>
        </p:blipFill>
        <p:spPr>
          <a:xfrm>
            <a:off x="4879043" y="1600210"/>
            <a:ext cx="726411" cy="550242"/>
          </a:xfrm>
          <a:prstGeom prst="rect">
            <a:avLst/>
          </a:prstGeom>
        </p:spPr>
      </p:pic>
      <p:sp>
        <p:nvSpPr>
          <p:cNvPr id="33" name="TextBox 32">
            <a:extLst>
              <a:ext uri="{FF2B5EF4-FFF2-40B4-BE49-F238E27FC236}">
                <a16:creationId xmlns:a16="http://schemas.microsoft.com/office/drawing/2014/main" id="{D4122AA4-9C6C-4CCE-A8A9-774CE9E9A244}"/>
              </a:ext>
            </a:extLst>
          </p:cNvPr>
          <p:cNvSpPr txBox="1"/>
          <p:nvPr/>
        </p:nvSpPr>
        <p:spPr>
          <a:xfrm>
            <a:off x="5370388" y="1708617"/>
            <a:ext cx="196184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1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Random initial force</a:t>
            </a:r>
            <a:endParaRPr lang="ko-KR" altLang="en-US" sz="1100" dirty="0">
              <a:solidFill>
                <a:schemeClr val="bg1"/>
              </a:solidFill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sp>
        <p:nvSpPr>
          <p:cNvPr id="34" name="부분 원형 33">
            <a:extLst>
              <a:ext uri="{FF2B5EF4-FFF2-40B4-BE49-F238E27FC236}">
                <a16:creationId xmlns:a16="http://schemas.microsoft.com/office/drawing/2014/main" id="{195CF3C3-3275-489D-988B-E22AB8F156D1}"/>
              </a:ext>
            </a:extLst>
          </p:cNvPr>
          <p:cNvSpPr/>
          <p:nvPr/>
        </p:nvSpPr>
        <p:spPr>
          <a:xfrm rot="19888910">
            <a:off x="4686870" y="1774042"/>
            <a:ext cx="999415" cy="1070855"/>
          </a:xfrm>
          <a:prstGeom prst="pie">
            <a:avLst>
              <a:gd name="adj1" fmla="val 12149024"/>
              <a:gd name="adj2" fmla="val 14745051"/>
            </a:avLst>
          </a:prstGeom>
          <a:solidFill>
            <a:srgbClr val="FFFF00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tx1"/>
              </a:solidFill>
            </a:endParaRPr>
          </a:p>
        </p:txBody>
      </p:sp>
      <p:sp>
        <p:nvSpPr>
          <p:cNvPr id="32" name="현 31">
            <a:extLst>
              <a:ext uri="{FF2B5EF4-FFF2-40B4-BE49-F238E27FC236}">
                <a16:creationId xmlns:a16="http://schemas.microsoft.com/office/drawing/2014/main" id="{B5867040-51F8-4140-B141-7CAED41DB894}"/>
              </a:ext>
            </a:extLst>
          </p:cNvPr>
          <p:cNvSpPr/>
          <p:nvPr/>
        </p:nvSpPr>
        <p:spPr>
          <a:xfrm>
            <a:off x="9138606" y="2619598"/>
            <a:ext cx="578901" cy="470916"/>
          </a:xfrm>
          <a:prstGeom prst="chord">
            <a:avLst>
              <a:gd name="adj1" fmla="val 5771165"/>
              <a:gd name="adj2" fmla="val 16200000"/>
            </a:avLst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9" name="직선 화살표 연결선 8">
            <a:extLst>
              <a:ext uri="{FF2B5EF4-FFF2-40B4-BE49-F238E27FC236}">
                <a16:creationId xmlns:a16="http://schemas.microsoft.com/office/drawing/2014/main" id="{F13C78AB-2D57-44F0-B44D-95A45C01936B}"/>
              </a:ext>
            </a:extLst>
          </p:cNvPr>
          <p:cNvCxnSpPr>
            <a:cxnSpLocks/>
          </p:cNvCxnSpPr>
          <p:nvPr/>
        </p:nvCxnSpPr>
        <p:spPr>
          <a:xfrm>
            <a:off x="4374648" y="2085358"/>
            <a:ext cx="726411" cy="197373"/>
          </a:xfrm>
          <a:prstGeom prst="straightConnector1">
            <a:avLst/>
          </a:prstGeom>
          <a:ln w="38100">
            <a:solidFill>
              <a:srgbClr val="FFC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부분 원형 35">
            <a:extLst>
              <a:ext uri="{FF2B5EF4-FFF2-40B4-BE49-F238E27FC236}">
                <a16:creationId xmlns:a16="http://schemas.microsoft.com/office/drawing/2014/main" id="{13CF7418-E161-4548-9ED6-1C378A944581}"/>
              </a:ext>
            </a:extLst>
          </p:cNvPr>
          <p:cNvSpPr/>
          <p:nvPr/>
        </p:nvSpPr>
        <p:spPr>
          <a:xfrm rot="9232915">
            <a:off x="5261320" y="1920815"/>
            <a:ext cx="999415" cy="1070855"/>
          </a:xfrm>
          <a:prstGeom prst="pie">
            <a:avLst>
              <a:gd name="adj1" fmla="val 12149024"/>
              <a:gd name="adj2" fmla="val 14745051"/>
            </a:avLst>
          </a:prstGeom>
          <a:solidFill>
            <a:srgbClr val="FFFF00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90563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그림 17">
            <a:extLst>
              <a:ext uri="{FF2B5EF4-FFF2-40B4-BE49-F238E27FC236}">
                <a16:creationId xmlns:a16="http://schemas.microsoft.com/office/drawing/2014/main" id="{D073254B-A0D6-46A8-9797-DD24040314D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71610" y="982811"/>
            <a:ext cx="5852172" cy="4389129"/>
          </a:xfrm>
          <a:prstGeom prst="rect">
            <a:avLst/>
          </a:prstGeom>
        </p:spPr>
      </p:pic>
      <p:cxnSp>
        <p:nvCxnSpPr>
          <p:cNvPr id="12" name="직선 화살표 연결선 11">
            <a:extLst>
              <a:ext uri="{FF2B5EF4-FFF2-40B4-BE49-F238E27FC236}">
                <a16:creationId xmlns:a16="http://schemas.microsoft.com/office/drawing/2014/main" id="{EA931F3A-C45F-4DAC-9237-A03D2043871C}"/>
              </a:ext>
            </a:extLst>
          </p:cNvPr>
          <p:cNvCxnSpPr>
            <a:cxnSpLocks/>
          </p:cNvCxnSpPr>
          <p:nvPr/>
        </p:nvCxnSpPr>
        <p:spPr>
          <a:xfrm>
            <a:off x="5776970" y="2454495"/>
            <a:ext cx="795988" cy="194040"/>
          </a:xfrm>
          <a:prstGeom prst="straightConnector1">
            <a:avLst/>
          </a:prstGeom>
          <a:ln w="38100">
            <a:solidFill>
              <a:srgbClr val="FFC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직선 화살표 연결선 12">
            <a:extLst>
              <a:ext uri="{FF2B5EF4-FFF2-40B4-BE49-F238E27FC236}">
                <a16:creationId xmlns:a16="http://schemas.microsoft.com/office/drawing/2014/main" id="{46797122-25FB-4B81-9359-D91D10D7BEEF}"/>
              </a:ext>
            </a:extLst>
          </p:cNvPr>
          <p:cNvCxnSpPr>
            <a:cxnSpLocks/>
          </p:cNvCxnSpPr>
          <p:nvPr/>
        </p:nvCxnSpPr>
        <p:spPr>
          <a:xfrm flipH="1">
            <a:off x="5531444" y="2600131"/>
            <a:ext cx="204936" cy="686775"/>
          </a:xfrm>
          <a:prstGeom prst="straightConnector1">
            <a:avLst/>
          </a:prstGeom>
          <a:ln w="38100">
            <a:solidFill>
              <a:srgbClr val="FFC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직선 화살표 연결선 22">
            <a:extLst>
              <a:ext uri="{FF2B5EF4-FFF2-40B4-BE49-F238E27FC236}">
                <a16:creationId xmlns:a16="http://schemas.microsoft.com/office/drawing/2014/main" id="{A9318E9F-7EE6-4908-BFC2-0B590B2A7255}"/>
              </a:ext>
            </a:extLst>
          </p:cNvPr>
          <p:cNvCxnSpPr>
            <a:cxnSpLocks/>
          </p:cNvCxnSpPr>
          <p:nvPr/>
        </p:nvCxnSpPr>
        <p:spPr>
          <a:xfrm flipH="1">
            <a:off x="4935448" y="2503111"/>
            <a:ext cx="224817" cy="702703"/>
          </a:xfrm>
          <a:prstGeom prst="straightConnector1">
            <a:avLst/>
          </a:prstGeom>
          <a:ln w="38100">
            <a:solidFill>
              <a:srgbClr val="FFC000"/>
            </a:solidFill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89794086-7EC1-41CC-80C9-1682B57227E0}"/>
              </a:ext>
            </a:extLst>
          </p:cNvPr>
          <p:cNvSpPr txBox="1"/>
          <p:nvPr/>
        </p:nvSpPr>
        <p:spPr>
          <a:xfrm>
            <a:off x="3736548" y="2488438"/>
            <a:ext cx="133899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0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Stochasticity from engine noise</a:t>
            </a:r>
            <a:endParaRPr lang="ko-KR" altLang="en-US" sz="1000" dirty="0">
              <a:solidFill>
                <a:schemeClr val="bg1"/>
              </a:solidFill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sp>
        <p:nvSpPr>
          <p:cNvPr id="24" name="사각형: 둥근 모서리 23">
            <a:extLst>
              <a:ext uri="{FF2B5EF4-FFF2-40B4-BE49-F238E27FC236}">
                <a16:creationId xmlns:a16="http://schemas.microsoft.com/office/drawing/2014/main" id="{DB8A2107-F4EB-49AC-BC1C-685DAAB26800}"/>
              </a:ext>
            </a:extLst>
          </p:cNvPr>
          <p:cNvSpPr/>
          <p:nvPr/>
        </p:nvSpPr>
        <p:spPr>
          <a:xfrm>
            <a:off x="4427701" y="3429000"/>
            <a:ext cx="1394200" cy="702258"/>
          </a:xfrm>
          <a:prstGeom prst="round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6EB51B91-234A-48E5-A045-DB2DDDBC8A05}"/>
              </a:ext>
            </a:extLst>
          </p:cNvPr>
          <p:cNvSpPr txBox="1"/>
          <p:nvPr/>
        </p:nvSpPr>
        <p:spPr>
          <a:xfrm>
            <a:off x="5531444" y="3140544"/>
            <a:ext cx="189007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0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Extreme reward system of</a:t>
            </a:r>
          </a:p>
          <a:p>
            <a:pPr algn="ctr"/>
            <a:r>
              <a:rPr lang="en-US" altLang="ko-KR" sz="10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Landing pad</a:t>
            </a:r>
            <a:endParaRPr lang="ko-KR" altLang="en-US" sz="1000" dirty="0">
              <a:solidFill>
                <a:schemeClr val="bg1"/>
              </a:solidFill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pic>
        <p:nvPicPr>
          <p:cNvPr id="31" name="그래픽 30" descr="조금 굽은 화살표">
            <a:extLst>
              <a:ext uri="{FF2B5EF4-FFF2-40B4-BE49-F238E27FC236}">
                <a16:creationId xmlns:a16="http://schemas.microsoft.com/office/drawing/2014/main" id="{7065F473-6900-4EED-BDE2-634E1FD9BD1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4"/>
              </a:ext>
            </a:extLst>
          </a:blip>
          <a:stretch>
            <a:fillRect/>
          </a:stretch>
        </p:blipFill>
        <p:spPr>
          <a:xfrm>
            <a:off x="4785810" y="1600210"/>
            <a:ext cx="726411" cy="502182"/>
          </a:xfrm>
          <a:prstGeom prst="rect">
            <a:avLst/>
          </a:prstGeom>
        </p:spPr>
      </p:pic>
      <p:sp>
        <p:nvSpPr>
          <p:cNvPr id="33" name="TextBox 32">
            <a:extLst>
              <a:ext uri="{FF2B5EF4-FFF2-40B4-BE49-F238E27FC236}">
                <a16:creationId xmlns:a16="http://schemas.microsoft.com/office/drawing/2014/main" id="{D4122AA4-9C6C-4CCE-A8A9-774CE9E9A244}"/>
              </a:ext>
            </a:extLst>
          </p:cNvPr>
          <p:cNvSpPr txBox="1"/>
          <p:nvPr/>
        </p:nvSpPr>
        <p:spPr>
          <a:xfrm>
            <a:off x="5370388" y="1708617"/>
            <a:ext cx="196184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1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rPr>
              <a:t>Random initial force</a:t>
            </a:r>
            <a:endParaRPr lang="ko-KR" altLang="en-US" sz="1100" dirty="0">
              <a:solidFill>
                <a:schemeClr val="bg1"/>
              </a:solidFill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sp>
        <p:nvSpPr>
          <p:cNvPr id="34" name="부분 원형 33">
            <a:extLst>
              <a:ext uri="{FF2B5EF4-FFF2-40B4-BE49-F238E27FC236}">
                <a16:creationId xmlns:a16="http://schemas.microsoft.com/office/drawing/2014/main" id="{195CF3C3-3275-489D-988B-E22AB8F156D1}"/>
              </a:ext>
            </a:extLst>
          </p:cNvPr>
          <p:cNvSpPr/>
          <p:nvPr/>
        </p:nvSpPr>
        <p:spPr>
          <a:xfrm rot="19888910">
            <a:off x="4742540" y="1799933"/>
            <a:ext cx="999415" cy="1070855"/>
          </a:xfrm>
          <a:prstGeom prst="pie">
            <a:avLst>
              <a:gd name="adj1" fmla="val 12149024"/>
              <a:gd name="adj2" fmla="val 14745051"/>
            </a:avLst>
          </a:prstGeom>
          <a:solidFill>
            <a:srgbClr val="FFFF00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tx1"/>
              </a:solidFill>
            </a:endParaRPr>
          </a:p>
        </p:txBody>
      </p:sp>
      <p:sp>
        <p:nvSpPr>
          <p:cNvPr id="32" name="현 31">
            <a:extLst>
              <a:ext uri="{FF2B5EF4-FFF2-40B4-BE49-F238E27FC236}">
                <a16:creationId xmlns:a16="http://schemas.microsoft.com/office/drawing/2014/main" id="{B5867040-51F8-4140-B141-7CAED41DB894}"/>
              </a:ext>
            </a:extLst>
          </p:cNvPr>
          <p:cNvSpPr/>
          <p:nvPr/>
        </p:nvSpPr>
        <p:spPr>
          <a:xfrm>
            <a:off x="9138606" y="2619598"/>
            <a:ext cx="578901" cy="470916"/>
          </a:xfrm>
          <a:prstGeom prst="chord">
            <a:avLst>
              <a:gd name="adj1" fmla="val 5771165"/>
              <a:gd name="adj2" fmla="val 16200000"/>
            </a:avLst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9" name="직선 화살표 연결선 8">
            <a:extLst>
              <a:ext uri="{FF2B5EF4-FFF2-40B4-BE49-F238E27FC236}">
                <a16:creationId xmlns:a16="http://schemas.microsoft.com/office/drawing/2014/main" id="{F13C78AB-2D57-44F0-B44D-95A45C01936B}"/>
              </a:ext>
            </a:extLst>
          </p:cNvPr>
          <p:cNvCxnSpPr>
            <a:cxnSpLocks/>
          </p:cNvCxnSpPr>
          <p:nvPr/>
        </p:nvCxnSpPr>
        <p:spPr>
          <a:xfrm>
            <a:off x="4422605" y="2102392"/>
            <a:ext cx="726411" cy="197373"/>
          </a:xfrm>
          <a:prstGeom prst="straightConnector1">
            <a:avLst/>
          </a:prstGeom>
          <a:ln w="38100">
            <a:solidFill>
              <a:srgbClr val="FFC00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부분 원형 35">
            <a:extLst>
              <a:ext uri="{FF2B5EF4-FFF2-40B4-BE49-F238E27FC236}">
                <a16:creationId xmlns:a16="http://schemas.microsoft.com/office/drawing/2014/main" id="{13CF7418-E161-4548-9ED6-1C378A944581}"/>
              </a:ext>
            </a:extLst>
          </p:cNvPr>
          <p:cNvSpPr/>
          <p:nvPr/>
        </p:nvSpPr>
        <p:spPr>
          <a:xfrm rot="9232915">
            <a:off x="5208764" y="1896638"/>
            <a:ext cx="999415" cy="1070855"/>
          </a:xfrm>
          <a:prstGeom prst="pie">
            <a:avLst>
              <a:gd name="adj1" fmla="val 12149024"/>
              <a:gd name="adj2" fmla="val 14745051"/>
            </a:avLst>
          </a:prstGeom>
          <a:solidFill>
            <a:srgbClr val="FFFF00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tx1"/>
              </a:solidFill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6875EAB-BCC0-4B23-80DD-88D2A3CFAF29}"/>
              </a:ext>
            </a:extLst>
          </p:cNvPr>
          <p:cNvSpPr txBox="1"/>
          <p:nvPr/>
        </p:nvSpPr>
        <p:spPr>
          <a:xfrm>
            <a:off x="3020533" y="5050572"/>
            <a:ext cx="425696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100" dirty="0">
                <a:latin typeface="Arial Rounded MT Bold" panose="020F0704030504030204" pitchFamily="34" charset="0"/>
                <a:cs typeface="Arial" panose="020B0604020202020204" pitchFamily="34" charset="0"/>
              </a:rPr>
              <a:t>Environmental factors causing intrinsic uncertainty</a:t>
            </a:r>
            <a:endParaRPr lang="ko-KR" altLang="en-US" sz="1100" dirty="0"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089323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현 31">
            <a:extLst>
              <a:ext uri="{FF2B5EF4-FFF2-40B4-BE49-F238E27FC236}">
                <a16:creationId xmlns:a16="http://schemas.microsoft.com/office/drawing/2014/main" id="{B5867040-51F8-4140-B141-7CAED41DB894}"/>
              </a:ext>
            </a:extLst>
          </p:cNvPr>
          <p:cNvSpPr/>
          <p:nvPr/>
        </p:nvSpPr>
        <p:spPr>
          <a:xfrm>
            <a:off x="9138606" y="2619598"/>
            <a:ext cx="578901" cy="470916"/>
          </a:xfrm>
          <a:prstGeom prst="chord">
            <a:avLst>
              <a:gd name="adj1" fmla="val 5771165"/>
              <a:gd name="adj2" fmla="val 16200000"/>
            </a:avLst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pic>
        <p:nvPicPr>
          <p:cNvPr id="18" name="그림 17">
            <a:extLst>
              <a:ext uri="{FF2B5EF4-FFF2-40B4-BE49-F238E27FC236}">
                <a16:creationId xmlns:a16="http://schemas.microsoft.com/office/drawing/2014/main" id="{D073254B-A0D6-46A8-9797-DD24040314D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3390" t="16536" r="10108" b="15417"/>
          <a:stretch/>
        </p:blipFill>
        <p:spPr>
          <a:xfrm>
            <a:off x="2992016" y="1386298"/>
            <a:ext cx="4477069" cy="2986650"/>
          </a:xfrm>
          <a:prstGeom prst="rect">
            <a:avLst/>
          </a:prstGeom>
          <a:ln>
            <a:solidFill>
              <a:schemeClr val="tx1"/>
            </a:solidFill>
          </a:ln>
        </p:spPr>
      </p:pic>
      <p:grpSp>
        <p:nvGrpSpPr>
          <p:cNvPr id="4" name="그룹 3">
            <a:extLst>
              <a:ext uri="{FF2B5EF4-FFF2-40B4-BE49-F238E27FC236}">
                <a16:creationId xmlns:a16="http://schemas.microsoft.com/office/drawing/2014/main" id="{1775B82E-2EC3-46D9-9285-6DEF0DA0299E}"/>
              </a:ext>
            </a:extLst>
          </p:cNvPr>
          <p:cNvGrpSpPr/>
          <p:nvPr/>
        </p:nvGrpSpPr>
        <p:grpSpPr>
          <a:xfrm>
            <a:off x="3873396" y="1277890"/>
            <a:ext cx="3657886" cy="2531048"/>
            <a:chOff x="3742768" y="1513348"/>
            <a:chExt cx="3657886" cy="2531048"/>
          </a:xfrm>
        </p:grpSpPr>
        <p:cxnSp>
          <p:nvCxnSpPr>
            <p:cNvPr id="12" name="직선 화살표 연결선 11">
              <a:extLst>
                <a:ext uri="{FF2B5EF4-FFF2-40B4-BE49-F238E27FC236}">
                  <a16:creationId xmlns:a16="http://schemas.microsoft.com/office/drawing/2014/main" id="{EA931F3A-C45F-4DAC-9237-A03D2043871C}"/>
                </a:ext>
              </a:extLst>
            </p:cNvPr>
            <p:cNvCxnSpPr>
              <a:cxnSpLocks/>
            </p:cNvCxnSpPr>
            <p:nvPr/>
          </p:nvCxnSpPr>
          <p:spPr>
            <a:xfrm>
              <a:off x="5783190" y="2367633"/>
              <a:ext cx="795988" cy="194040"/>
            </a:xfrm>
            <a:prstGeom prst="straightConnector1">
              <a:avLst/>
            </a:prstGeom>
            <a:ln w="38100">
              <a:solidFill>
                <a:srgbClr val="FFC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직선 화살표 연결선 12">
              <a:extLst>
                <a:ext uri="{FF2B5EF4-FFF2-40B4-BE49-F238E27FC236}">
                  <a16:creationId xmlns:a16="http://schemas.microsoft.com/office/drawing/2014/main" id="{46797122-25FB-4B81-9359-D91D10D7BEEF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537664" y="2513269"/>
              <a:ext cx="204936" cy="686775"/>
            </a:xfrm>
            <a:prstGeom prst="straightConnector1">
              <a:avLst/>
            </a:prstGeom>
            <a:ln w="38100">
              <a:solidFill>
                <a:srgbClr val="FFC000"/>
              </a:solidFill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직선 화살표 연결선 22">
              <a:extLst>
                <a:ext uri="{FF2B5EF4-FFF2-40B4-BE49-F238E27FC236}">
                  <a16:creationId xmlns:a16="http://schemas.microsoft.com/office/drawing/2014/main" id="{A9318E9F-7EE6-4908-BFC2-0B590B2A725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941668" y="2416249"/>
              <a:ext cx="224817" cy="702703"/>
            </a:xfrm>
            <a:prstGeom prst="straightConnector1">
              <a:avLst/>
            </a:prstGeom>
            <a:ln w="38100">
              <a:solidFill>
                <a:srgbClr val="FFC000"/>
              </a:solidFill>
              <a:headEnd type="non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89794086-7EC1-41CC-80C9-1682B57227E0}"/>
                </a:ext>
              </a:extLst>
            </p:cNvPr>
            <p:cNvSpPr txBox="1"/>
            <p:nvPr/>
          </p:nvSpPr>
          <p:spPr>
            <a:xfrm>
              <a:off x="3742768" y="2401576"/>
              <a:ext cx="1338992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ko-KR" sz="10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Stochasticity from engine noise</a:t>
              </a:r>
              <a:endParaRPr lang="ko-KR" altLang="en-US" sz="10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4" name="사각형: 둥근 모서리 23">
              <a:extLst>
                <a:ext uri="{FF2B5EF4-FFF2-40B4-BE49-F238E27FC236}">
                  <a16:creationId xmlns:a16="http://schemas.microsoft.com/office/drawing/2014/main" id="{DB8A2107-F4EB-49AC-BC1C-685DAAB26800}"/>
                </a:ext>
              </a:extLst>
            </p:cNvPr>
            <p:cNvSpPr/>
            <p:nvPr/>
          </p:nvSpPr>
          <p:spPr>
            <a:xfrm>
              <a:off x="4433921" y="3342138"/>
              <a:ext cx="1394200" cy="702258"/>
            </a:xfrm>
            <a:prstGeom prst="roundRect">
              <a:avLst/>
            </a:prstGeom>
            <a:noFill/>
            <a:ln w="3810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6EB51B91-234A-48E5-A045-DB2DDDBC8A05}"/>
                </a:ext>
              </a:extLst>
            </p:cNvPr>
            <p:cNvSpPr txBox="1"/>
            <p:nvPr/>
          </p:nvSpPr>
          <p:spPr>
            <a:xfrm>
              <a:off x="5510579" y="2942028"/>
              <a:ext cx="1890075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ko-KR" sz="10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Extreme reward system from the lander’s condition</a:t>
              </a:r>
            </a:p>
            <a:p>
              <a:pPr algn="ctr"/>
              <a:r>
                <a:rPr lang="en-US" altLang="ko-KR" sz="10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on landing pad</a:t>
              </a:r>
            </a:p>
          </p:txBody>
        </p:sp>
        <p:pic>
          <p:nvPicPr>
            <p:cNvPr id="31" name="그래픽 30" descr="조금 굽은 화살표">
              <a:extLst>
                <a:ext uri="{FF2B5EF4-FFF2-40B4-BE49-F238E27FC236}">
                  <a16:creationId xmlns:a16="http://schemas.microsoft.com/office/drawing/2014/main" id="{7065F473-6900-4EED-BDE2-634E1FD9BD12}"/>
                </a:ext>
              </a:extLst>
            </p:cNvPr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  <a:ext uri="{96DAC541-7B7A-43D3-8B79-37D633B846F1}">
                  <asvg:svgBlip xmlns:asvg="http://schemas.microsoft.com/office/drawing/2016/SVG/main" r:embed="rId4"/>
                </a:ext>
              </a:extLst>
            </a:blip>
            <a:stretch>
              <a:fillRect/>
            </a:stretch>
          </p:blipFill>
          <p:spPr>
            <a:xfrm>
              <a:off x="4792030" y="1513348"/>
              <a:ext cx="726411" cy="502182"/>
            </a:xfrm>
            <a:prstGeom prst="rect">
              <a:avLst/>
            </a:prstGeom>
          </p:spPr>
        </p:pic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D4122AA4-9C6C-4CCE-A8A9-774CE9E9A244}"/>
                </a:ext>
              </a:extLst>
            </p:cNvPr>
            <p:cNvSpPr txBox="1"/>
            <p:nvPr/>
          </p:nvSpPr>
          <p:spPr>
            <a:xfrm>
              <a:off x="5376608" y="1621755"/>
              <a:ext cx="1961849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ko-KR" sz="11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Random initial force</a:t>
              </a:r>
              <a:endParaRPr lang="ko-KR" altLang="en-US" sz="11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34" name="부분 원형 33">
              <a:extLst>
                <a:ext uri="{FF2B5EF4-FFF2-40B4-BE49-F238E27FC236}">
                  <a16:creationId xmlns:a16="http://schemas.microsoft.com/office/drawing/2014/main" id="{195CF3C3-3275-489D-988B-E22AB8F156D1}"/>
                </a:ext>
              </a:extLst>
            </p:cNvPr>
            <p:cNvSpPr/>
            <p:nvPr/>
          </p:nvSpPr>
          <p:spPr>
            <a:xfrm rot="19888910">
              <a:off x="4748760" y="1713071"/>
              <a:ext cx="999415" cy="1070855"/>
            </a:xfrm>
            <a:prstGeom prst="pie">
              <a:avLst>
                <a:gd name="adj1" fmla="val 12149024"/>
                <a:gd name="adj2" fmla="val 14745051"/>
              </a:avLst>
            </a:prstGeom>
            <a:solidFill>
              <a:srgbClr val="FFFF00">
                <a:alpha val="3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>
                <a:solidFill>
                  <a:schemeClr val="tx1"/>
                </a:solidFill>
              </a:endParaRPr>
            </a:p>
          </p:txBody>
        </p:sp>
        <p:cxnSp>
          <p:nvCxnSpPr>
            <p:cNvPr id="9" name="직선 화살표 연결선 8">
              <a:extLst>
                <a:ext uri="{FF2B5EF4-FFF2-40B4-BE49-F238E27FC236}">
                  <a16:creationId xmlns:a16="http://schemas.microsoft.com/office/drawing/2014/main" id="{F13C78AB-2D57-44F0-B44D-95A45C01936B}"/>
                </a:ext>
              </a:extLst>
            </p:cNvPr>
            <p:cNvCxnSpPr>
              <a:cxnSpLocks/>
            </p:cNvCxnSpPr>
            <p:nvPr/>
          </p:nvCxnSpPr>
          <p:spPr>
            <a:xfrm>
              <a:off x="4428825" y="2015530"/>
              <a:ext cx="726411" cy="197373"/>
            </a:xfrm>
            <a:prstGeom prst="straightConnector1">
              <a:avLst/>
            </a:prstGeom>
            <a:ln w="38100">
              <a:solidFill>
                <a:srgbClr val="FFC000"/>
              </a:solidFill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" name="부분 원형 35">
              <a:extLst>
                <a:ext uri="{FF2B5EF4-FFF2-40B4-BE49-F238E27FC236}">
                  <a16:creationId xmlns:a16="http://schemas.microsoft.com/office/drawing/2014/main" id="{13CF7418-E161-4548-9ED6-1C378A944581}"/>
                </a:ext>
              </a:extLst>
            </p:cNvPr>
            <p:cNvSpPr/>
            <p:nvPr/>
          </p:nvSpPr>
          <p:spPr>
            <a:xfrm rot="9232915">
              <a:off x="5214984" y="1809776"/>
              <a:ext cx="999415" cy="1070855"/>
            </a:xfrm>
            <a:prstGeom prst="pie">
              <a:avLst>
                <a:gd name="adj1" fmla="val 12149024"/>
                <a:gd name="adj2" fmla="val 14745051"/>
              </a:avLst>
            </a:prstGeom>
            <a:solidFill>
              <a:srgbClr val="FFFF00">
                <a:alpha val="3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19" name="TextBox 18">
            <a:extLst>
              <a:ext uri="{FF2B5EF4-FFF2-40B4-BE49-F238E27FC236}">
                <a16:creationId xmlns:a16="http://schemas.microsoft.com/office/drawing/2014/main" id="{F6875EAB-BCC0-4B23-80DD-88D2A3CFAF29}"/>
              </a:ext>
            </a:extLst>
          </p:cNvPr>
          <p:cNvSpPr txBox="1"/>
          <p:nvPr/>
        </p:nvSpPr>
        <p:spPr>
          <a:xfrm>
            <a:off x="3168630" y="4495936"/>
            <a:ext cx="425696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100" dirty="0">
                <a:latin typeface="Arial Rounded MT Bold" panose="020F0704030504030204" pitchFamily="34" charset="0"/>
                <a:cs typeface="Arial" panose="020B0604020202020204" pitchFamily="34" charset="0"/>
              </a:rPr>
              <a:t>Environmental factors causing high intrinsic uncertainty</a:t>
            </a:r>
            <a:endParaRPr lang="ko-KR" altLang="en-US" sz="1100" dirty="0"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855908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현 31">
            <a:extLst>
              <a:ext uri="{FF2B5EF4-FFF2-40B4-BE49-F238E27FC236}">
                <a16:creationId xmlns:a16="http://schemas.microsoft.com/office/drawing/2014/main" id="{B5867040-51F8-4140-B141-7CAED41DB894}"/>
              </a:ext>
            </a:extLst>
          </p:cNvPr>
          <p:cNvSpPr/>
          <p:nvPr/>
        </p:nvSpPr>
        <p:spPr>
          <a:xfrm>
            <a:off x="9138606" y="2619598"/>
            <a:ext cx="578901" cy="470916"/>
          </a:xfrm>
          <a:prstGeom prst="chord">
            <a:avLst>
              <a:gd name="adj1" fmla="val 5771165"/>
              <a:gd name="adj2" fmla="val 16200000"/>
            </a:avLst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6875EAB-BCC0-4B23-80DD-88D2A3CFAF29}"/>
              </a:ext>
            </a:extLst>
          </p:cNvPr>
          <p:cNvSpPr txBox="1"/>
          <p:nvPr/>
        </p:nvSpPr>
        <p:spPr>
          <a:xfrm>
            <a:off x="3168630" y="4495936"/>
            <a:ext cx="4256965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100" dirty="0">
                <a:latin typeface="Arial Rounded MT Bold" panose="020F0704030504030204" pitchFamily="34" charset="0"/>
                <a:cs typeface="Arial" panose="020B0604020202020204" pitchFamily="34" charset="0"/>
              </a:rPr>
              <a:t>Three main environmental factors causing high intrinsic uncertainty in LunarLander-v2</a:t>
            </a:r>
            <a:endParaRPr lang="ko-KR" altLang="en-US" sz="1100" dirty="0">
              <a:latin typeface="Arial Rounded MT Bold" panose="020F0704030504030204" pitchFamily="34" charset="0"/>
              <a:cs typeface="Arial" panose="020B0604020202020204" pitchFamily="34" charset="0"/>
            </a:endParaRPr>
          </a:p>
        </p:txBody>
      </p:sp>
      <p:grpSp>
        <p:nvGrpSpPr>
          <p:cNvPr id="46" name="그룹 45">
            <a:extLst>
              <a:ext uri="{FF2B5EF4-FFF2-40B4-BE49-F238E27FC236}">
                <a16:creationId xmlns:a16="http://schemas.microsoft.com/office/drawing/2014/main" id="{F73563D8-8F9B-44B6-8A52-A73C892F2F83}"/>
              </a:ext>
            </a:extLst>
          </p:cNvPr>
          <p:cNvGrpSpPr/>
          <p:nvPr/>
        </p:nvGrpSpPr>
        <p:grpSpPr>
          <a:xfrm>
            <a:off x="2992016" y="1277890"/>
            <a:ext cx="4477069" cy="3095058"/>
            <a:chOff x="2992016" y="1277890"/>
            <a:chExt cx="4477069" cy="3095058"/>
          </a:xfrm>
        </p:grpSpPr>
        <p:pic>
          <p:nvPicPr>
            <p:cNvPr id="18" name="그림 17">
              <a:extLst>
                <a:ext uri="{FF2B5EF4-FFF2-40B4-BE49-F238E27FC236}">
                  <a16:creationId xmlns:a16="http://schemas.microsoft.com/office/drawing/2014/main" id="{D073254B-A0D6-46A8-9797-DD24040314D5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13390" t="16536" r="10108" b="15417"/>
            <a:stretch/>
          </p:blipFill>
          <p:spPr>
            <a:xfrm>
              <a:off x="2992016" y="1386298"/>
              <a:ext cx="4477069" cy="2986650"/>
            </a:xfrm>
            <a:prstGeom prst="rect">
              <a:avLst/>
            </a:prstGeom>
            <a:ln>
              <a:solidFill>
                <a:schemeClr val="tx1"/>
              </a:solidFill>
            </a:ln>
          </p:spPr>
        </p:pic>
        <p:cxnSp>
          <p:nvCxnSpPr>
            <p:cNvPr id="13" name="직선 화살표 연결선 12">
              <a:extLst>
                <a:ext uri="{FF2B5EF4-FFF2-40B4-BE49-F238E27FC236}">
                  <a16:creationId xmlns:a16="http://schemas.microsoft.com/office/drawing/2014/main" id="{46797122-25FB-4B81-9359-D91D10D7BEEF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616217" y="2246695"/>
              <a:ext cx="72000" cy="237600"/>
            </a:xfrm>
            <a:prstGeom prst="straightConnector1">
              <a:avLst/>
            </a:prstGeom>
            <a:ln w="38100">
              <a:solidFill>
                <a:srgbClr val="FFC000"/>
              </a:solidFill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직선 화살표 연결선 22">
              <a:extLst>
                <a:ext uri="{FF2B5EF4-FFF2-40B4-BE49-F238E27FC236}">
                  <a16:creationId xmlns:a16="http://schemas.microsoft.com/office/drawing/2014/main" id="{A9318E9F-7EE6-4908-BFC2-0B590B2A725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390888" y="2202116"/>
              <a:ext cx="71929" cy="237371"/>
            </a:xfrm>
            <a:prstGeom prst="straightConnector1">
              <a:avLst/>
            </a:prstGeom>
            <a:ln w="38100">
              <a:solidFill>
                <a:srgbClr val="FFC000"/>
              </a:solidFill>
              <a:headEnd type="non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89794086-7EC1-41CC-80C9-1682B57227E0}"/>
                </a:ext>
              </a:extLst>
            </p:cNvPr>
            <p:cNvSpPr txBox="1"/>
            <p:nvPr/>
          </p:nvSpPr>
          <p:spPr>
            <a:xfrm>
              <a:off x="3491409" y="2166118"/>
              <a:ext cx="1720979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ko-KR" sz="10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action stochasticity</a:t>
              </a:r>
              <a:endParaRPr lang="ko-KR" altLang="en-US" sz="10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6EB51B91-234A-48E5-A045-DB2DDDBC8A05}"/>
                </a:ext>
              </a:extLst>
            </p:cNvPr>
            <p:cNvSpPr txBox="1"/>
            <p:nvPr/>
          </p:nvSpPr>
          <p:spPr>
            <a:xfrm>
              <a:off x="4285512" y="2959291"/>
              <a:ext cx="189007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ko-KR" sz="10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Extreme reward system</a:t>
              </a:r>
            </a:p>
          </p:txBody>
        </p:sp>
        <p:pic>
          <p:nvPicPr>
            <p:cNvPr id="31" name="그래픽 30" descr="조금 굽은 화살표">
              <a:extLst>
                <a:ext uri="{FF2B5EF4-FFF2-40B4-BE49-F238E27FC236}">
                  <a16:creationId xmlns:a16="http://schemas.microsoft.com/office/drawing/2014/main" id="{7065F473-6900-4EED-BDE2-634E1FD9BD12}"/>
                </a:ext>
              </a:extLst>
            </p:cNvPr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  <a:ext uri="{96DAC541-7B7A-43D3-8B79-37D633B846F1}">
                  <asvg:svgBlip xmlns:asvg="http://schemas.microsoft.com/office/drawing/2016/SVG/main" r:embed="rId4"/>
                </a:ext>
              </a:extLst>
            </a:blip>
            <a:stretch>
              <a:fillRect/>
            </a:stretch>
          </p:blipFill>
          <p:spPr>
            <a:xfrm>
              <a:off x="4922658" y="1277890"/>
              <a:ext cx="726411" cy="502182"/>
            </a:xfrm>
            <a:prstGeom prst="rect">
              <a:avLst/>
            </a:prstGeom>
          </p:spPr>
        </p:pic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D4122AA4-9C6C-4CCE-A8A9-774CE9E9A244}"/>
                </a:ext>
              </a:extLst>
            </p:cNvPr>
            <p:cNvSpPr txBox="1"/>
            <p:nvPr/>
          </p:nvSpPr>
          <p:spPr>
            <a:xfrm>
              <a:off x="5507236" y="1386297"/>
              <a:ext cx="1961849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ko-KR" sz="11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random initial force</a:t>
              </a:r>
              <a:endParaRPr lang="ko-KR" altLang="en-US" sz="11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endParaRPr>
            </a:p>
          </p:txBody>
        </p:sp>
        <p:grpSp>
          <p:nvGrpSpPr>
            <p:cNvPr id="38" name="그룹 37">
              <a:extLst>
                <a:ext uri="{FF2B5EF4-FFF2-40B4-BE49-F238E27FC236}">
                  <a16:creationId xmlns:a16="http://schemas.microsoft.com/office/drawing/2014/main" id="{769CA08E-FBF4-4672-90A8-3950D7165079}"/>
                </a:ext>
              </a:extLst>
            </p:cNvPr>
            <p:cNvGrpSpPr/>
            <p:nvPr/>
          </p:nvGrpSpPr>
          <p:grpSpPr>
            <a:xfrm>
              <a:off x="4773779" y="1448661"/>
              <a:ext cx="1016766" cy="1052599"/>
              <a:chOff x="4773779" y="1448661"/>
              <a:chExt cx="1016766" cy="1052599"/>
            </a:xfrm>
          </p:grpSpPr>
          <p:grpSp>
            <p:nvGrpSpPr>
              <p:cNvPr id="10" name="그룹 9">
                <a:extLst>
                  <a:ext uri="{FF2B5EF4-FFF2-40B4-BE49-F238E27FC236}">
                    <a16:creationId xmlns:a16="http://schemas.microsoft.com/office/drawing/2014/main" id="{F220FB10-F0BC-489C-A333-F0F0184F6CCF}"/>
                  </a:ext>
                </a:extLst>
              </p:cNvPr>
              <p:cNvGrpSpPr/>
              <p:nvPr/>
            </p:nvGrpSpPr>
            <p:grpSpPr>
              <a:xfrm>
                <a:off x="4773779" y="1448661"/>
                <a:ext cx="1016766" cy="1052599"/>
                <a:chOff x="4773779" y="1448661"/>
                <a:chExt cx="1016766" cy="1052599"/>
              </a:xfrm>
            </p:grpSpPr>
            <p:sp>
              <p:nvSpPr>
                <p:cNvPr id="34" name="부분 원형 33">
                  <a:extLst>
                    <a:ext uri="{FF2B5EF4-FFF2-40B4-BE49-F238E27FC236}">
                      <a16:creationId xmlns:a16="http://schemas.microsoft.com/office/drawing/2014/main" id="{195CF3C3-3275-489D-988B-E22AB8F156D1}"/>
                    </a:ext>
                  </a:extLst>
                </p:cNvPr>
                <p:cNvSpPr/>
                <p:nvPr/>
              </p:nvSpPr>
              <p:spPr>
                <a:xfrm rot="19888910">
                  <a:off x="4790490" y="1448661"/>
                  <a:ext cx="1000055" cy="1052599"/>
                </a:xfrm>
                <a:prstGeom prst="pie">
                  <a:avLst>
                    <a:gd name="adj1" fmla="val 12149024"/>
                    <a:gd name="adj2" fmla="val 14745051"/>
                  </a:avLst>
                </a:prstGeom>
                <a:solidFill>
                  <a:srgbClr val="FFFF00">
                    <a:alpha val="30000"/>
                  </a:srgb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9" name="직선 화살표 연결선 8">
                  <a:extLst>
                    <a:ext uri="{FF2B5EF4-FFF2-40B4-BE49-F238E27FC236}">
                      <a16:creationId xmlns:a16="http://schemas.microsoft.com/office/drawing/2014/main" id="{F13C78AB-2D57-44F0-B44D-95A45C01936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4773779" y="1849298"/>
                  <a:ext cx="456771" cy="107524"/>
                </a:xfrm>
                <a:prstGeom prst="straightConnector1">
                  <a:avLst/>
                </a:prstGeom>
                <a:ln w="38100">
                  <a:solidFill>
                    <a:srgbClr val="FFC000"/>
                  </a:solidFill>
                  <a:headEnd type="triangl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0" name="직선 화살표 연결선 29">
                <a:extLst>
                  <a:ext uri="{FF2B5EF4-FFF2-40B4-BE49-F238E27FC236}">
                    <a16:creationId xmlns:a16="http://schemas.microsoft.com/office/drawing/2014/main" id="{54D7A239-182D-4928-BD5E-2FD03750D1B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835597" y="1756719"/>
                <a:ext cx="397642" cy="191586"/>
              </a:xfrm>
              <a:prstGeom prst="straightConnector1">
                <a:avLst/>
              </a:prstGeom>
              <a:ln w="38100">
                <a:solidFill>
                  <a:srgbClr val="FFC000">
                    <a:alpha val="49000"/>
                  </a:srgbClr>
                </a:solidFill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직선 화살표 연결선 36">
                <a:extLst>
                  <a:ext uri="{FF2B5EF4-FFF2-40B4-BE49-F238E27FC236}">
                    <a16:creationId xmlns:a16="http://schemas.microsoft.com/office/drawing/2014/main" id="{350E386C-2DAB-4FE0-A319-BD6294DDFA6F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4798671" y="1948196"/>
                <a:ext cx="414773" cy="8626"/>
              </a:xfrm>
              <a:prstGeom prst="straightConnector1">
                <a:avLst/>
              </a:prstGeom>
              <a:ln w="38100">
                <a:solidFill>
                  <a:srgbClr val="FFC000">
                    <a:alpha val="49000"/>
                  </a:srgbClr>
                </a:solidFill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0" name="그룹 39">
              <a:extLst>
                <a:ext uri="{FF2B5EF4-FFF2-40B4-BE49-F238E27FC236}">
                  <a16:creationId xmlns:a16="http://schemas.microsoft.com/office/drawing/2014/main" id="{2B2C3FA8-E0EA-4CBD-8350-8EBF4383BF75}"/>
                </a:ext>
              </a:extLst>
            </p:cNvPr>
            <p:cNvGrpSpPr/>
            <p:nvPr/>
          </p:nvGrpSpPr>
          <p:grpSpPr>
            <a:xfrm rot="10800000">
              <a:off x="5426140" y="1601061"/>
              <a:ext cx="1016766" cy="1052599"/>
              <a:chOff x="4773779" y="1448661"/>
              <a:chExt cx="1016766" cy="1052599"/>
            </a:xfrm>
          </p:grpSpPr>
          <p:grpSp>
            <p:nvGrpSpPr>
              <p:cNvPr id="41" name="그룹 40">
                <a:extLst>
                  <a:ext uri="{FF2B5EF4-FFF2-40B4-BE49-F238E27FC236}">
                    <a16:creationId xmlns:a16="http://schemas.microsoft.com/office/drawing/2014/main" id="{6C76073F-EA46-4C9C-8537-D86CB1FB08D5}"/>
                  </a:ext>
                </a:extLst>
              </p:cNvPr>
              <p:cNvGrpSpPr/>
              <p:nvPr/>
            </p:nvGrpSpPr>
            <p:grpSpPr>
              <a:xfrm>
                <a:off x="4773779" y="1448661"/>
                <a:ext cx="1016766" cy="1052599"/>
                <a:chOff x="4773779" y="1448661"/>
                <a:chExt cx="1016766" cy="1052599"/>
              </a:xfrm>
            </p:grpSpPr>
            <p:sp>
              <p:nvSpPr>
                <p:cNvPr id="44" name="부분 원형 43">
                  <a:extLst>
                    <a:ext uri="{FF2B5EF4-FFF2-40B4-BE49-F238E27FC236}">
                      <a16:creationId xmlns:a16="http://schemas.microsoft.com/office/drawing/2014/main" id="{FFCB7C6E-39B9-4B69-B92C-9F0447652D5F}"/>
                    </a:ext>
                  </a:extLst>
                </p:cNvPr>
                <p:cNvSpPr/>
                <p:nvPr/>
              </p:nvSpPr>
              <p:spPr>
                <a:xfrm rot="19888910">
                  <a:off x="4790490" y="1448661"/>
                  <a:ext cx="1000055" cy="1052599"/>
                </a:xfrm>
                <a:prstGeom prst="pie">
                  <a:avLst>
                    <a:gd name="adj1" fmla="val 12149024"/>
                    <a:gd name="adj2" fmla="val 14745051"/>
                  </a:avLst>
                </a:prstGeom>
                <a:solidFill>
                  <a:srgbClr val="FFFF00">
                    <a:alpha val="30000"/>
                  </a:srgb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45" name="직선 화살표 연결선 44">
                  <a:extLst>
                    <a:ext uri="{FF2B5EF4-FFF2-40B4-BE49-F238E27FC236}">
                      <a16:creationId xmlns:a16="http://schemas.microsoft.com/office/drawing/2014/main" id="{0FF002E1-D46D-4D2F-8F0A-5142D236AC9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4773779" y="1849298"/>
                  <a:ext cx="456771" cy="107524"/>
                </a:xfrm>
                <a:prstGeom prst="straightConnector1">
                  <a:avLst/>
                </a:prstGeom>
                <a:ln w="38100">
                  <a:solidFill>
                    <a:srgbClr val="FFC000"/>
                  </a:solidFill>
                  <a:headEnd type="triangl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2" name="직선 화살표 연결선 41">
                <a:extLst>
                  <a:ext uri="{FF2B5EF4-FFF2-40B4-BE49-F238E27FC236}">
                    <a16:creationId xmlns:a16="http://schemas.microsoft.com/office/drawing/2014/main" id="{6F40A8FD-634E-4828-AA92-7C4B86AA3AC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835597" y="1756719"/>
                <a:ext cx="397642" cy="191586"/>
              </a:xfrm>
              <a:prstGeom prst="straightConnector1">
                <a:avLst/>
              </a:prstGeom>
              <a:ln w="38100">
                <a:solidFill>
                  <a:srgbClr val="FFC000">
                    <a:alpha val="49000"/>
                  </a:srgbClr>
                </a:solidFill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직선 화살표 연결선 42">
                <a:extLst>
                  <a:ext uri="{FF2B5EF4-FFF2-40B4-BE49-F238E27FC236}">
                    <a16:creationId xmlns:a16="http://schemas.microsoft.com/office/drawing/2014/main" id="{863A84D8-EA67-44CE-B5E7-C819A6F93E92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4798671" y="1948196"/>
                <a:ext cx="414773" cy="8626"/>
              </a:xfrm>
              <a:prstGeom prst="straightConnector1">
                <a:avLst/>
              </a:prstGeom>
              <a:ln w="38100">
                <a:solidFill>
                  <a:srgbClr val="FFC000">
                    <a:alpha val="49000"/>
                  </a:srgbClr>
                </a:solidFill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33280908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그룹 4">
            <a:extLst>
              <a:ext uri="{FF2B5EF4-FFF2-40B4-BE49-F238E27FC236}">
                <a16:creationId xmlns:a16="http://schemas.microsoft.com/office/drawing/2014/main" id="{666C82EA-BE92-4743-80F7-6DB0C25F0EC1}"/>
              </a:ext>
            </a:extLst>
          </p:cNvPr>
          <p:cNvGrpSpPr/>
          <p:nvPr/>
        </p:nvGrpSpPr>
        <p:grpSpPr>
          <a:xfrm>
            <a:off x="3000103" y="1137915"/>
            <a:ext cx="4538887" cy="2986650"/>
            <a:chOff x="2992016" y="1386298"/>
            <a:chExt cx="4538887" cy="2986650"/>
          </a:xfrm>
        </p:grpSpPr>
        <p:pic>
          <p:nvPicPr>
            <p:cNvPr id="6" name="그림 5">
              <a:extLst>
                <a:ext uri="{FF2B5EF4-FFF2-40B4-BE49-F238E27FC236}">
                  <a16:creationId xmlns:a16="http://schemas.microsoft.com/office/drawing/2014/main" id="{84F862CE-C5D1-4A5E-95E1-A7C02952B466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13390" t="16536" r="10108" b="15417"/>
            <a:stretch/>
          </p:blipFill>
          <p:spPr>
            <a:xfrm>
              <a:off x="2992016" y="1386298"/>
              <a:ext cx="4477069" cy="2986650"/>
            </a:xfrm>
            <a:prstGeom prst="rect">
              <a:avLst/>
            </a:prstGeom>
            <a:ln>
              <a:solidFill>
                <a:schemeClr val="tx1"/>
              </a:solidFill>
            </a:ln>
          </p:spPr>
        </p:pic>
        <p:cxnSp>
          <p:nvCxnSpPr>
            <p:cNvPr id="7" name="직선 화살표 연결선 6">
              <a:extLst>
                <a:ext uri="{FF2B5EF4-FFF2-40B4-BE49-F238E27FC236}">
                  <a16:creationId xmlns:a16="http://schemas.microsoft.com/office/drawing/2014/main" id="{407C573F-BA90-479F-BCFA-1173E30A663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616217" y="2246695"/>
              <a:ext cx="72000" cy="237600"/>
            </a:xfrm>
            <a:prstGeom prst="straightConnector1">
              <a:avLst/>
            </a:prstGeom>
            <a:ln w="38100">
              <a:solidFill>
                <a:srgbClr val="FFC000"/>
              </a:solidFill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직선 화살표 연결선 7">
              <a:extLst>
                <a:ext uri="{FF2B5EF4-FFF2-40B4-BE49-F238E27FC236}">
                  <a16:creationId xmlns:a16="http://schemas.microsoft.com/office/drawing/2014/main" id="{C1666DE0-8C2E-4F16-B54C-2ED9E2EA792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390888" y="2202116"/>
              <a:ext cx="71929" cy="237371"/>
            </a:xfrm>
            <a:prstGeom prst="straightConnector1">
              <a:avLst/>
            </a:prstGeom>
            <a:ln w="38100">
              <a:solidFill>
                <a:srgbClr val="FFC000"/>
              </a:solidFill>
              <a:headEnd type="non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FD27C318-A498-43C3-9673-7152F800C8AB}"/>
                </a:ext>
              </a:extLst>
            </p:cNvPr>
            <p:cNvSpPr txBox="1"/>
            <p:nvPr/>
          </p:nvSpPr>
          <p:spPr>
            <a:xfrm>
              <a:off x="5337250" y="1560764"/>
              <a:ext cx="2193653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ko-KR" sz="16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action stochasticity</a:t>
              </a:r>
              <a:endParaRPr lang="ko-KR" altLang="en-US" sz="16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1C5822DD-75F7-4087-9589-73AC86177E42}"/>
                </a:ext>
              </a:extLst>
            </p:cNvPr>
            <p:cNvSpPr txBox="1"/>
            <p:nvPr/>
          </p:nvSpPr>
          <p:spPr>
            <a:xfrm>
              <a:off x="4079520" y="2889421"/>
              <a:ext cx="253728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ko-KR" sz="16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extreme reward system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4977195A-7BAD-42C2-B2CD-C089A35308E7}"/>
                </a:ext>
              </a:extLst>
            </p:cNvPr>
            <p:cNvSpPr txBox="1"/>
            <p:nvPr/>
          </p:nvSpPr>
          <p:spPr>
            <a:xfrm>
              <a:off x="3048474" y="2254709"/>
              <a:ext cx="2197561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ko-KR" sz="1600" dirty="0">
                  <a:solidFill>
                    <a:schemeClr val="bg1"/>
                  </a:solidFill>
                  <a:latin typeface="Arial Rounded MT Bold" panose="020F0704030504030204" pitchFamily="34" charset="0"/>
                  <a:cs typeface="Arial" panose="020B0604020202020204" pitchFamily="34" charset="0"/>
                </a:rPr>
                <a:t>random initial force</a:t>
              </a:r>
              <a:endParaRPr lang="ko-KR" altLang="en-US" sz="1600" dirty="0">
                <a:solidFill>
                  <a:schemeClr val="bg1"/>
                </a:solidFill>
                <a:latin typeface="Arial Rounded MT Bold" panose="020F0704030504030204" pitchFamily="34" charset="0"/>
                <a:cs typeface="Arial" panose="020B0604020202020204" pitchFamily="34" charset="0"/>
              </a:endParaRPr>
            </a:p>
          </p:txBody>
        </p:sp>
        <p:grpSp>
          <p:nvGrpSpPr>
            <p:cNvPr id="13" name="그룹 12">
              <a:extLst>
                <a:ext uri="{FF2B5EF4-FFF2-40B4-BE49-F238E27FC236}">
                  <a16:creationId xmlns:a16="http://schemas.microsoft.com/office/drawing/2014/main" id="{B2F380E1-21BB-4DC0-BC4A-7F834B1333A6}"/>
                </a:ext>
              </a:extLst>
            </p:cNvPr>
            <p:cNvGrpSpPr/>
            <p:nvPr/>
          </p:nvGrpSpPr>
          <p:grpSpPr>
            <a:xfrm>
              <a:off x="4773779" y="1448661"/>
              <a:ext cx="1016766" cy="1052599"/>
              <a:chOff x="4773779" y="1448661"/>
              <a:chExt cx="1016766" cy="1052599"/>
            </a:xfrm>
          </p:grpSpPr>
          <p:grpSp>
            <p:nvGrpSpPr>
              <p:cNvPr id="20" name="그룹 19">
                <a:extLst>
                  <a:ext uri="{FF2B5EF4-FFF2-40B4-BE49-F238E27FC236}">
                    <a16:creationId xmlns:a16="http://schemas.microsoft.com/office/drawing/2014/main" id="{D31A5342-4FEE-4FB4-A46F-0FA11802A038}"/>
                  </a:ext>
                </a:extLst>
              </p:cNvPr>
              <p:cNvGrpSpPr/>
              <p:nvPr/>
            </p:nvGrpSpPr>
            <p:grpSpPr>
              <a:xfrm>
                <a:off x="4773779" y="1448661"/>
                <a:ext cx="1016766" cy="1052599"/>
                <a:chOff x="4773779" y="1448661"/>
                <a:chExt cx="1016766" cy="1052599"/>
              </a:xfrm>
            </p:grpSpPr>
            <p:sp>
              <p:nvSpPr>
                <p:cNvPr id="23" name="부분 원형 22">
                  <a:extLst>
                    <a:ext uri="{FF2B5EF4-FFF2-40B4-BE49-F238E27FC236}">
                      <a16:creationId xmlns:a16="http://schemas.microsoft.com/office/drawing/2014/main" id="{F49448F4-86CC-48F3-8A64-B717104D7D8F}"/>
                    </a:ext>
                  </a:extLst>
                </p:cNvPr>
                <p:cNvSpPr/>
                <p:nvPr/>
              </p:nvSpPr>
              <p:spPr>
                <a:xfrm rot="19888910">
                  <a:off x="4790490" y="1448661"/>
                  <a:ext cx="1000055" cy="1052599"/>
                </a:xfrm>
                <a:prstGeom prst="pie">
                  <a:avLst>
                    <a:gd name="adj1" fmla="val 12149024"/>
                    <a:gd name="adj2" fmla="val 14745051"/>
                  </a:avLst>
                </a:prstGeom>
                <a:solidFill>
                  <a:srgbClr val="FFFF00">
                    <a:alpha val="30000"/>
                  </a:srgb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24" name="직선 화살표 연결선 23">
                  <a:extLst>
                    <a:ext uri="{FF2B5EF4-FFF2-40B4-BE49-F238E27FC236}">
                      <a16:creationId xmlns:a16="http://schemas.microsoft.com/office/drawing/2014/main" id="{4AAFB02D-4DA7-45E8-82EB-32362586297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4773779" y="1849298"/>
                  <a:ext cx="456771" cy="107524"/>
                </a:xfrm>
                <a:prstGeom prst="straightConnector1">
                  <a:avLst/>
                </a:prstGeom>
                <a:ln w="38100">
                  <a:solidFill>
                    <a:srgbClr val="FFC000"/>
                  </a:solidFill>
                  <a:headEnd type="triangl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21" name="직선 화살표 연결선 20">
                <a:extLst>
                  <a:ext uri="{FF2B5EF4-FFF2-40B4-BE49-F238E27FC236}">
                    <a16:creationId xmlns:a16="http://schemas.microsoft.com/office/drawing/2014/main" id="{768A42AD-5BAD-4908-8F8C-7FB7D535C41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835597" y="1756719"/>
                <a:ext cx="397642" cy="191586"/>
              </a:xfrm>
              <a:prstGeom prst="straightConnector1">
                <a:avLst/>
              </a:prstGeom>
              <a:ln w="38100">
                <a:solidFill>
                  <a:srgbClr val="FFC000">
                    <a:alpha val="49000"/>
                  </a:srgbClr>
                </a:solidFill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직선 화살표 연결선 21">
                <a:extLst>
                  <a:ext uri="{FF2B5EF4-FFF2-40B4-BE49-F238E27FC236}">
                    <a16:creationId xmlns:a16="http://schemas.microsoft.com/office/drawing/2014/main" id="{70503C9B-A3E1-4FBF-985B-AA57C7408AB4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4798671" y="1948196"/>
                <a:ext cx="414773" cy="8626"/>
              </a:xfrm>
              <a:prstGeom prst="straightConnector1">
                <a:avLst/>
              </a:prstGeom>
              <a:ln w="38100">
                <a:solidFill>
                  <a:srgbClr val="FFC000">
                    <a:alpha val="49000"/>
                  </a:srgbClr>
                </a:solidFill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4" name="그룹 13">
              <a:extLst>
                <a:ext uri="{FF2B5EF4-FFF2-40B4-BE49-F238E27FC236}">
                  <a16:creationId xmlns:a16="http://schemas.microsoft.com/office/drawing/2014/main" id="{3881D106-9322-4D3B-9457-9B1CAA47872B}"/>
                </a:ext>
              </a:extLst>
            </p:cNvPr>
            <p:cNvGrpSpPr/>
            <p:nvPr/>
          </p:nvGrpSpPr>
          <p:grpSpPr>
            <a:xfrm rot="10800000">
              <a:off x="5426140" y="1601061"/>
              <a:ext cx="1016766" cy="1052599"/>
              <a:chOff x="4773779" y="1448661"/>
              <a:chExt cx="1016766" cy="1052599"/>
            </a:xfrm>
          </p:grpSpPr>
          <p:grpSp>
            <p:nvGrpSpPr>
              <p:cNvPr id="15" name="그룹 14">
                <a:extLst>
                  <a:ext uri="{FF2B5EF4-FFF2-40B4-BE49-F238E27FC236}">
                    <a16:creationId xmlns:a16="http://schemas.microsoft.com/office/drawing/2014/main" id="{C0267F9A-0A29-4389-8049-D8DA512C87F7}"/>
                  </a:ext>
                </a:extLst>
              </p:cNvPr>
              <p:cNvGrpSpPr/>
              <p:nvPr/>
            </p:nvGrpSpPr>
            <p:grpSpPr>
              <a:xfrm>
                <a:off x="4773779" y="1448661"/>
                <a:ext cx="1016766" cy="1052599"/>
                <a:chOff x="4773779" y="1448661"/>
                <a:chExt cx="1016766" cy="1052599"/>
              </a:xfrm>
            </p:grpSpPr>
            <p:sp>
              <p:nvSpPr>
                <p:cNvPr id="18" name="부분 원형 17">
                  <a:extLst>
                    <a:ext uri="{FF2B5EF4-FFF2-40B4-BE49-F238E27FC236}">
                      <a16:creationId xmlns:a16="http://schemas.microsoft.com/office/drawing/2014/main" id="{02B954AF-9DFC-4838-AE9C-74B9738E5ABC}"/>
                    </a:ext>
                  </a:extLst>
                </p:cNvPr>
                <p:cNvSpPr/>
                <p:nvPr/>
              </p:nvSpPr>
              <p:spPr>
                <a:xfrm rot="19888910">
                  <a:off x="4790490" y="1448661"/>
                  <a:ext cx="1000055" cy="1052599"/>
                </a:xfrm>
                <a:prstGeom prst="pie">
                  <a:avLst>
                    <a:gd name="adj1" fmla="val 12149024"/>
                    <a:gd name="adj2" fmla="val 14745051"/>
                  </a:avLst>
                </a:prstGeom>
                <a:solidFill>
                  <a:srgbClr val="FFFF00">
                    <a:alpha val="30000"/>
                  </a:srgb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19" name="직선 화살표 연결선 18">
                  <a:extLst>
                    <a:ext uri="{FF2B5EF4-FFF2-40B4-BE49-F238E27FC236}">
                      <a16:creationId xmlns:a16="http://schemas.microsoft.com/office/drawing/2014/main" id="{23853A36-2E96-4024-AF97-FE9C55F2D08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4773779" y="1849298"/>
                  <a:ext cx="456771" cy="107524"/>
                </a:xfrm>
                <a:prstGeom prst="straightConnector1">
                  <a:avLst/>
                </a:prstGeom>
                <a:ln w="38100">
                  <a:solidFill>
                    <a:srgbClr val="FFC000"/>
                  </a:solidFill>
                  <a:headEnd type="triangl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6" name="직선 화살표 연결선 15">
                <a:extLst>
                  <a:ext uri="{FF2B5EF4-FFF2-40B4-BE49-F238E27FC236}">
                    <a16:creationId xmlns:a16="http://schemas.microsoft.com/office/drawing/2014/main" id="{E37E81AD-28BD-441E-A841-0FBC6E1E2BE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835597" y="1756719"/>
                <a:ext cx="397642" cy="191586"/>
              </a:xfrm>
              <a:prstGeom prst="straightConnector1">
                <a:avLst/>
              </a:prstGeom>
              <a:ln w="38100">
                <a:solidFill>
                  <a:srgbClr val="FFC000">
                    <a:alpha val="49000"/>
                  </a:srgbClr>
                </a:solidFill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직선 화살표 연결선 16">
                <a:extLst>
                  <a:ext uri="{FF2B5EF4-FFF2-40B4-BE49-F238E27FC236}">
                    <a16:creationId xmlns:a16="http://schemas.microsoft.com/office/drawing/2014/main" id="{F3B7C239-5AF1-4F89-8721-46044084E8FF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4798671" y="1948196"/>
                <a:ext cx="414773" cy="8626"/>
              </a:xfrm>
              <a:prstGeom prst="straightConnector1">
                <a:avLst/>
              </a:prstGeom>
              <a:ln w="38100">
                <a:solidFill>
                  <a:srgbClr val="FFC000">
                    <a:alpha val="49000"/>
                  </a:srgbClr>
                </a:solidFill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28" name="그림 27">
            <a:extLst>
              <a:ext uri="{FF2B5EF4-FFF2-40B4-BE49-F238E27FC236}">
                <a16:creationId xmlns:a16="http://schemas.microsoft.com/office/drawing/2014/main" id="{DC233650-E7BD-40C0-A613-1CB10975862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brightnessContrast bright="100000" contrast="10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65336" y="1315703"/>
            <a:ext cx="852125" cy="852125"/>
          </a:xfrm>
          <a:prstGeom prst="rect">
            <a:avLst/>
          </a:prstGeom>
        </p:spPr>
      </p:pic>
      <p:sp>
        <p:nvSpPr>
          <p:cNvPr id="29" name="직사각형 28">
            <a:extLst>
              <a:ext uri="{FF2B5EF4-FFF2-40B4-BE49-F238E27FC236}">
                <a16:creationId xmlns:a16="http://schemas.microsoft.com/office/drawing/2014/main" id="{65C11A2B-4EA8-452D-A728-FF9E57C87E36}"/>
              </a:ext>
            </a:extLst>
          </p:cNvPr>
          <p:cNvSpPr/>
          <p:nvPr/>
        </p:nvSpPr>
        <p:spPr>
          <a:xfrm>
            <a:off x="4762132" y="3399625"/>
            <a:ext cx="914438" cy="724940"/>
          </a:xfrm>
          <a:prstGeom prst="rect">
            <a:avLst/>
          </a:prstGeom>
          <a:solidFill>
            <a:srgbClr val="FFFF00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>
                <a:solidFill>
                  <a:schemeClr val="tx1"/>
                </a:solidFill>
                <a:latin typeface="Arial Rounded MT Bold" panose="020F0704030504030204" pitchFamily="34" charset="0"/>
              </a:rPr>
              <a:t>+100</a:t>
            </a:r>
            <a:endParaRPr lang="ko-KR" altLang="en-US" dirty="0">
              <a:solidFill>
                <a:schemeClr val="tx1"/>
              </a:solidFill>
              <a:latin typeface="Arial Rounded MT Bold" panose="020F07040305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318266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469</TotalTime>
  <Words>79</Words>
  <Application>Microsoft Office PowerPoint</Application>
  <PresentationFormat>와이드스크린</PresentationFormat>
  <Paragraphs>24</Paragraphs>
  <Slides>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5</vt:i4>
      </vt:variant>
    </vt:vector>
  </HeadingPairs>
  <TitlesOfParts>
    <vt:vector size="9" baseType="lpstr">
      <vt:lpstr>맑은 고딕</vt:lpstr>
      <vt:lpstr>Arial</vt:lpstr>
      <vt:lpstr>Arial Rounded MT Bold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조태현</dc:creator>
  <cp:lastModifiedBy>조태현</cp:lastModifiedBy>
  <cp:revision>18</cp:revision>
  <dcterms:created xsi:type="dcterms:W3CDTF">2022-05-26T07:21:51Z</dcterms:created>
  <dcterms:modified xsi:type="dcterms:W3CDTF">2022-08-16T04:16:25Z</dcterms:modified>
</cp:coreProperties>
</file>

<file path=docProps/thumbnail.jpeg>
</file>