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</p:sldIdLst>
  <p:sldSz cx="5578475" cy="42068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22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98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8386" y="688486"/>
            <a:ext cx="4741704" cy="1464616"/>
          </a:xfrm>
        </p:spPr>
        <p:txBody>
          <a:bodyPr anchor="b"/>
          <a:lstStyle>
            <a:lvl1pPr algn="ctr">
              <a:defRPr sz="366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7310" y="2209584"/>
            <a:ext cx="4183856" cy="1015687"/>
          </a:xfrm>
        </p:spPr>
        <p:txBody>
          <a:bodyPr/>
          <a:lstStyle>
            <a:lvl1pPr marL="0" indent="0" algn="ctr">
              <a:buNone/>
              <a:defRPr sz="1464"/>
            </a:lvl1pPr>
            <a:lvl2pPr marL="278938" indent="0" algn="ctr">
              <a:buNone/>
              <a:defRPr sz="1220"/>
            </a:lvl2pPr>
            <a:lvl3pPr marL="557875" indent="0" algn="ctr">
              <a:buNone/>
              <a:defRPr sz="1098"/>
            </a:lvl3pPr>
            <a:lvl4pPr marL="836813" indent="0" algn="ctr">
              <a:buNone/>
              <a:defRPr sz="976"/>
            </a:lvl4pPr>
            <a:lvl5pPr marL="1115751" indent="0" algn="ctr">
              <a:buNone/>
              <a:defRPr sz="976"/>
            </a:lvl5pPr>
            <a:lvl6pPr marL="1394689" indent="0" algn="ctr">
              <a:buNone/>
              <a:defRPr sz="976"/>
            </a:lvl6pPr>
            <a:lvl7pPr marL="1673626" indent="0" algn="ctr">
              <a:buNone/>
              <a:defRPr sz="976"/>
            </a:lvl7pPr>
            <a:lvl8pPr marL="1952564" indent="0" algn="ctr">
              <a:buNone/>
              <a:defRPr sz="976"/>
            </a:lvl8pPr>
            <a:lvl9pPr marL="2231502" indent="0" algn="ctr">
              <a:buNone/>
              <a:defRPr sz="976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FE535-0BB0-442E-A2B8-3C8FE44C3F89}" type="datetimeFigureOut">
              <a:rPr lang="en-US" smtClean="0"/>
              <a:t>5/26/2021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4AD30-04C9-42E6-AC61-2C31D98CBA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177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FE535-0BB0-442E-A2B8-3C8FE44C3F89}" type="datetimeFigureOut">
              <a:rPr lang="en-US" smtClean="0"/>
              <a:t>5/26/2021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4AD30-04C9-42E6-AC61-2C31D98CBA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516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92096" y="223977"/>
            <a:ext cx="1202859" cy="356513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3521" y="223977"/>
            <a:ext cx="3538845" cy="356513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FE535-0BB0-442E-A2B8-3C8FE44C3F89}" type="datetimeFigureOut">
              <a:rPr lang="en-US" smtClean="0"/>
              <a:t>5/26/2021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4AD30-04C9-42E6-AC61-2C31D98CBA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775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FE535-0BB0-442E-A2B8-3C8FE44C3F89}" type="datetimeFigureOut">
              <a:rPr lang="en-US" smtClean="0"/>
              <a:t>5/26/2021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4AD30-04C9-42E6-AC61-2C31D98CBA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113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615" y="1048798"/>
            <a:ext cx="4811435" cy="1749943"/>
          </a:xfrm>
        </p:spPr>
        <p:txBody>
          <a:bodyPr anchor="b"/>
          <a:lstStyle>
            <a:lvl1pPr>
              <a:defRPr sz="366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615" y="2815296"/>
            <a:ext cx="4811435" cy="920254"/>
          </a:xfrm>
        </p:spPr>
        <p:txBody>
          <a:bodyPr/>
          <a:lstStyle>
            <a:lvl1pPr marL="0" indent="0">
              <a:buNone/>
              <a:defRPr sz="1464">
                <a:solidFill>
                  <a:schemeClr val="tx1"/>
                </a:solidFill>
              </a:defRPr>
            </a:lvl1pPr>
            <a:lvl2pPr marL="278938" indent="0">
              <a:buNone/>
              <a:defRPr sz="1220">
                <a:solidFill>
                  <a:schemeClr val="tx1">
                    <a:tint val="75000"/>
                  </a:schemeClr>
                </a:solidFill>
              </a:defRPr>
            </a:lvl2pPr>
            <a:lvl3pPr marL="557875" indent="0">
              <a:buNone/>
              <a:defRPr sz="1098">
                <a:solidFill>
                  <a:schemeClr val="tx1">
                    <a:tint val="75000"/>
                  </a:schemeClr>
                </a:solidFill>
              </a:defRPr>
            </a:lvl3pPr>
            <a:lvl4pPr marL="836813" indent="0">
              <a:buNone/>
              <a:defRPr sz="976">
                <a:solidFill>
                  <a:schemeClr val="tx1">
                    <a:tint val="75000"/>
                  </a:schemeClr>
                </a:solidFill>
              </a:defRPr>
            </a:lvl4pPr>
            <a:lvl5pPr marL="1115751" indent="0">
              <a:buNone/>
              <a:defRPr sz="976">
                <a:solidFill>
                  <a:schemeClr val="tx1">
                    <a:tint val="75000"/>
                  </a:schemeClr>
                </a:solidFill>
              </a:defRPr>
            </a:lvl5pPr>
            <a:lvl6pPr marL="1394689" indent="0">
              <a:buNone/>
              <a:defRPr sz="976">
                <a:solidFill>
                  <a:schemeClr val="tx1">
                    <a:tint val="75000"/>
                  </a:schemeClr>
                </a:solidFill>
              </a:defRPr>
            </a:lvl6pPr>
            <a:lvl7pPr marL="1673626" indent="0">
              <a:buNone/>
              <a:defRPr sz="976">
                <a:solidFill>
                  <a:schemeClr val="tx1">
                    <a:tint val="75000"/>
                  </a:schemeClr>
                </a:solidFill>
              </a:defRPr>
            </a:lvl7pPr>
            <a:lvl8pPr marL="1952564" indent="0">
              <a:buNone/>
              <a:defRPr sz="976">
                <a:solidFill>
                  <a:schemeClr val="tx1">
                    <a:tint val="75000"/>
                  </a:schemeClr>
                </a:solidFill>
              </a:defRPr>
            </a:lvl8pPr>
            <a:lvl9pPr marL="2231502" indent="0">
              <a:buNone/>
              <a:defRPr sz="97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FE535-0BB0-442E-A2B8-3C8FE44C3F89}" type="datetimeFigureOut">
              <a:rPr lang="en-US" smtClean="0"/>
              <a:t>5/26/2021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4AD30-04C9-42E6-AC61-2C31D98CBA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205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3520" y="1119885"/>
            <a:ext cx="2370852" cy="26692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24103" y="1119885"/>
            <a:ext cx="2370852" cy="26692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FE535-0BB0-442E-A2B8-3C8FE44C3F89}" type="datetimeFigureOut">
              <a:rPr lang="en-US" smtClean="0"/>
              <a:t>5/26/2021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4AD30-04C9-42E6-AC61-2C31D98CBA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17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4247" y="223978"/>
            <a:ext cx="4811435" cy="81313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4247" y="1031269"/>
            <a:ext cx="2359956" cy="505409"/>
          </a:xfrm>
        </p:spPr>
        <p:txBody>
          <a:bodyPr anchor="b"/>
          <a:lstStyle>
            <a:lvl1pPr marL="0" indent="0">
              <a:buNone/>
              <a:defRPr sz="1464" b="1"/>
            </a:lvl1pPr>
            <a:lvl2pPr marL="278938" indent="0">
              <a:buNone/>
              <a:defRPr sz="1220" b="1"/>
            </a:lvl2pPr>
            <a:lvl3pPr marL="557875" indent="0">
              <a:buNone/>
              <a:defRPr sz="1098" b="1"/>
            </a:lvl3pPr>
            <a:lvl4pPr marL="836813" indent="0">
              <a:buNone/>
              <a:defRPr sz="976" b="1"/>
            </a:lvl4pPr>
            <a:lvl5pPr marL="1115751" indent="0">
              <a:buNone/>
              <a:defRPr sz="976" b="1"/>
            </a:lvl5pPr>
            <a:lvl6pPr marL="1394689" indent="0">
              <a:buNone/>
              <a:defRPr sz="976" b="1"/>
            </a:lvl6pPr>
            <a:lvl7pPr marL="1673626" indent="0">
              <a:buNone/>
              <a:defRPr sz="976" b="1"/>
            </a:lvl7pPr>
            <a:lvl8pPr marL="1952564" indent="0">
              <a:buNone/>
              <a:defRPr sz="976" b="1"/>
            </a:lvl8pPr>
            <a:lvl9pPr marL="2231502" indent="0">
              <a:buNone/>
              <a:defRPr sz="976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4247" y="1536678"/>
            <a:ext cx="2359956" cy="22602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24104" y="1031269"/>
            <a:ext cx="2371578" cy="505409"/>
          </a:xfrm>
        </p:spPr>
        <p:txBody>
          <a:bodyPr anchor="b"/>
          <a:lstStyle>
            <a:lvl1pPr marL="0" indent="0">
              <a:buNone/>
              <a:defRPr sz="1464" b="1"/>
            </a:lvl1pPr>
            <a:lvl2pPr marL="278938" indent="0">
              <a:buNone/>
              <a:defRPr sz="1220" b="1"/>
            </a:lvl2pPr>
            <a:lvl3pPr marL="557875" indent="0">
              <a:buNone/>
              <a:defRPr sz="1098" b="1"/>
            </a:lvl3pPr>
            <a:lvl4pPr marL="836813" indent="0">
              <a:buNone/>
              <a:defRPr sz="976" b="1"/>
            </a:lvl4pPr>
            <a:lvl5pPr marL="1115751" indent="0">
              <a:buNone/>
              <a:defRPr sz="976" b="1"/>
            </a:lvl5pPr>
            <a:lvl6pPr marL="1394689" indent="0">
              <a:buNone/>
              <a:defRPr sz="976" b="1"/>
            </a:lvl6pPr>
            <a:lvl7pPr marL="1673626" indent="0">
              <a:buNone/>
              <a:defRPr sz="976" b="1"/>
            </a:lvl7pPr>
            <a:lvl8pPr marL="1952564" indent="0">
              <a:buNone/>
              <a:defRPr sz="976" b="1"/>
            </a:lvl8pPr>
            <a:lvl9pPr marL="2231502" indent="0">
              <a:buNone/>
              <a:defRPr sz="976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824104" y="1536678"/>
            <a:ext cx="2371578" cy="22602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FE535-0BB0-442E-A2B8-3C8FE44C3F89}" type="datetimeFigureOut">
              <a:rPr lang="en-US" smtClean="0"/>
              <a:t>5/26/2021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4AD30-04C9-42E6-AC61-2C31D98CBA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462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FE535-0BB0-442E-A2B8-3C8FE44C3F89}" type="datetimeFigureOut">
              <a:rPr lang="en-US" smtClean="0"/>
              <a:t>5/26/2021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4AD30-04C9-42E6-AC61-2C31D98CBA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664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FE535-0BB0-442E-A2B8-3C8FE44C3F89}" type="datetimeFigureOut">
              <a:rPr lang="en-US" smtClean="0"/>
              <a:t>5/26/2021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4AD30-04C9-42E6-AC61-2C31D98CBA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030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4247" y="280458"/>
            <a:ext cx="1799203" cy="981604"/>
          </a:xfrm>
        </p:spPr>
        <p:txBody>
          <a:bodyPr anchor="b"/>
          <a:lstStyle>
            <a:lvl1pPr>
              <a:defRPr sz="195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71578" y="605713"/>
            <a:ext cx="2824103" cy="2989608"/>
          </a:xfrm>
        </p:spPr>
        <p:txBody>
          <a:bodyPr/>
          <a:lstStyle>
            <a:lvl1pPr>
              <a:defRPr sz="1952"/>
            </a:lvl1pPr>
            <a:lvl2pPr>
              <a:defRPr sz="1708"/>
            </a:lvl2pPr>
            <a:lvl3pPr>
              <a:defRPr sz="1464"/>
            </a:lvl3pPr>
            <a:lvl4pPr>
              <a:defRPr sz="1220"/>
            </a:lvl4pPr>
            <a:lvl5pPr>
              <a:defRPr sz="1220"/>
            </a:lvl5pPr>
            <a:lvl6pPr>
              <a:defRPr sz="1220"/>
            </a:lvl6pPr>
            <a:lvl7pPr>
              <a:defRPr sz="1220"/>
            </a:lvl7pPr>
            <a:lvl8pPr>
              <a:defRPr sz="1220"/>
            </a:lvl8pPr>
            <a:lvl9pPr>
              <a:defRPr sz="122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4247" y="1262062"/>
            <a:ext cx="1799203" cy="2338127"/>
          </a:xfrm>
        </p:spPr>
        <p:txBody>
          <a:bodyPr/>
          <a:lstStyle>
            <a:lvl1pPr marL="0" indent="0">
              <a:buNone/>
              <a:defRPr sz="976"/>
            </a:lvl1pPr>
            <a:lvl2pPr marL="278938" indent="0">
              <a:buNone/>
              <a:defRPr sz="854"/>
            </a:lvl2pPr>
            <a:lvl3pPr marL="557875" indent="0">
              <a:buNone/>
              <a:defRPr sz="732"/>
            </a:lvl3pPr>
            <a:lvl4pPr marL="836813" indent="0">
              <a:buNone/>
              <a:defRPr sz="610"/>
            </a:lvl4pPr>
            <a:lvl5pPr marL="1115751" indent="0">
              <a:buNone/>
              <a:defRPr sz="610"/>
            </a:lvl5pPr>
            <a:lvl6pPr marL="1394689" indent="0">
              <a:buNone/>
              <a:defRPr sz="610"/>
            </a:lvl6pPr>
            <a:lvl7pPr marL="1673626" indent="0">
              <a:buNone/>
              <a:defRPr sz="610"/>
            </a:lvl7pPr>
            <a:lvl8pPr marL="1952564" indent="0">
              <a:buNone/>
              <a:defRPr sz="610"/>
            </a:lvl8pPr>
            <a:lvl9pPr marL="2231502" indent="0">
              <a:buNone/>
              <a:defRPr sz="61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FE535-0BB0-442E-A2B8-3C8FE44C3F89}" type="datetimeFigureOut">
              <a:rPr lang="en-US" smtClean="0"/>
              <a:t>5/26/2021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4AD30-04C9-42E6-AC61-2C31D98CBA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867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4247" y="280458"/>
            <a:ext cx="1799203" cy="981604"/>
          </a:xfrm>
        </p:spPr>
        <p:txBody>
          <a:bodyPr anchor="b"/>
          <a:lstStyle>
            <a:lvl1pPr>
              <a:defRPr sz="195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71578" y="605713"/>
            <a:ext cx="2824103" cy="2989608"/>
          </a:xfrm>
        </p:spPr>
        <p:txBody>
          <a:bodyPr anchor="t"/>
          <a:lstStyle>
            <a:lvl1pPr marL="0" indent="0">
              <a:buNone/>
              <a:defRPr sz="1952"/>
            </a:lvl1pPr>
            <a:lvl2pPr marL="278938" indent="0">
              <a:buNone/>
              <a:defRPr sz="1708"/>
            </a:lvl2pPr>
            <a:lvl3pPr marL="557875" indent="0">
              <a:buNone/>
              <a:defRPr sz="1464"/>
            </a:lvl3pPr>
            <a:lvl4pPr marL="836813" indent="0">
              <a:buNone/>
              <a:defRPr sz="1220"/>
            </a:lvl4pPr>
            <a:lvl5pPr marL="1115751" indent="0">
              <a:buNone/>
              <a:defRPr sz="1220"/>
            </a:lvl5pPr>
            <a:lvl6pPr marL="1394689" indent="0">
              <a:buNone/>
              <a:defRPr sz="1220"/>
            </a:lvl6pPr>
            <a:lvl7pPr marL="1673626" indent="0">
              <a:buNone/>
              <a:defRPr sz="1220"/>
            </a:lvl7pPr>
            <a:lvl8pPr marL="1952564" indent="0">
              <a:buNone/>
              <a:defRPr sz="1220"/>
            </a:lvl8pPr>
            <a:lvl9pPr marL="2231502" indent="0">
              <a:buNone/>
              <a:defRPr sz="122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4247" y="1262062"/>
            <a:ext cx="1799203" cy="2338127"/>
          </a:xfrm>
        </p:spPr>
        <p:txBody>
          <a:bodyPr/>
          <a:lstStyle>
            <a:lvl1pPr marL="0" indent="0">
              <a:buNone/>
              <a:defRPr sz="976"/>
            </a:lvl1pPr>
            <a:lvl2pPr marL="278938" indent="0">
              <a:buNone/>
              <a:defRPr sz="854"/>
            </a:lvl2pPr>
            <a:lvl3pPr marL="557875" indent="0">
              <a:buNone/>
              <a:defRPr sz="732"/>
            </a:lvl3pPr>
            <a:lvl4pPr marL="836813" indent="0">
              <a:buNone/>
              <a:defRPr sz="610"/>
            </a:lvl4pPr>
            <a:lvl5pPr marL="1115751" indent="0">
              <a:buNone/>
              <a:defRPr sz="610"/>
            </a:lvl5pPr>
            <a:lvl6pPr marL="1394689" indent="0">
              <a:buNone/>
              <a:defRPr sz="610"/>
            </a:lvl6pPr>
            <a:lvl7pPr marL="1673626" indent="0">
              <a:buNone/>
              <a:defRPr sz="610"/>
            </a:lvl7pPr>
            <a:lvl8pPr marL="1952564" indent="0">
              <a:buNone/>
              <a:defRPr sz="610"/>
            </a:lvl8pPr>
            <a:lvl9pPr marL="2231502" indent="0">
              <a:buNone/>
              <a:defRPr sz="61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FE535-0BB0-442E-A2B8-3C8FE44C3F89}" type="datetimeFigureOut">
              <a:rPr lang="en-US" smtClean="0"/>
              <a:t>5/26/2021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4AD30-04C9-42E6-AC61-2C31D98CBA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239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3520" y="223978"/>
            <a:ext cx="4811435" cy="8131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3520" y="1119885"/>
            <a:ext cx="4811435" cy="2669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3520" y="3899151"/>
            <a:ext cx="1255157" cy="22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4FE535-0BB0-442E-A2B8-3C8FE44C3F89}" type="datetimeFigureOut">
              <a:rPr lang="en-US" smtClean="0"/>
              <a:t>5/26/2021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47870" y="3899151"/>
            <a:ext cx="1882735" cy="22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39798" y="3899151"/>
            <a:ext cx="1255157" cy="22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74AD30-04C9-42E6-AC61-2C31D98CBA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001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557875" rtl="0" eaLnBrk="1" latinLnBrk="0" hangingPunct="1">
        <a:lnSpc>
          <a:spcPct val="90000"/>
        </a:lnSpc>
        <a:spcBef>
          <a:spcPct val="0"/>
        </a:spcBef>
        <a:buNone/>
        <a:defRPr sz="268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9469" indent="-139469" algn="l" defTabSz="557875" rtl="0" eaLnBrk="1" latinLnBrk="0" hangingPunct="1">
        <a:lnSpc>
          <a:spcPct val="90000"/>
        </a:lnSpc>
        <a:spcBef>
          <a:spcPts val="610"/>
        </a:spcBef>
        <a:buFont typeface="Arial" panose="020B0604020202020204" pitchFamily="34" charset="0"/>
        <a:buChar char="•"/>
        <a:defRPr sz="1708" kern="1200">
          <a:solidFill>
            <a:schemeClr val="tx1"/>
          </a:solidFill>
          <a:latin typeface="+mn-lt"/>
          <a:ea typeface="+mn-ea"/>
          <a:cs typeface="+mn-cs"/>
        </a:defRPr>
      </a:lvl1pPr>
      <a:lvl2pPr marL="418407" indent="-139469" algn="l" defTabSz="557875" rtl="0" eaLnBrk="1" latinLnBrk="0" hangingPunct="1">
        <a:lnSpc>
          <a:spcPct val="90000"/>
        </a:lnSpc>
        <a:spcBef>
          <a:spcPts val="305"/>
        </a:spcBef>
        <a:buFont typeface="Arial" panose="020B0604020202020204" pitchFamily="34" charset="0"/>
        <a:buChar char="•"/>
        <a:defRPr sz="1464" kern="1200">
          <a:solidFill>
            <a:schemeClr val="tx1"/>
          </a:solidFill>
          <a:latin typeface="+mn-lt"/>
          <a:ea typeface="+mn-ea"/>
          <a:cs typeface="+mn-cs"/>
        </a:defRPr>
      </a:lvl2pPr>
      <a:lvl3pPr marL="697344" indent="-139469" algn="l" defTabSz="557875" rtl="0" eaLnBrk="1" latinLnBrk="0" hangingPunct="1">
        <a:lnSpc>
          <a:spcPct val="90000"/>
        </a:lnSpc>
        <a:spcBef>
          <a:spcPts val="305"/>
        </a:spcBef>
        <a:buFont typeface="Arial" panose="020B0604020202020204" pitchFamily="34" charset="0"/>
        <a:buChar char="•"/>
        <a:defRPr sz="1220" kern="1200">
          <a:solidFill>
            <a:schemeClr val="tx1"/>
          </a:solidFill>
          <a:latin typeface="+mn-lt"/>
          <a:ea typeface="+mn-ea"/>
          <a:cs typeface="+mn-cs"/>
        </a:defRPr>
      </a:lvl3pPr>
      <a:lvl4pPr marL="976282" indent="-139469" algn="l" defTabSz="557875" rtl="0" eaLnBrk="1" latinLnBrk="0" hangingPunct="1">
        <a:lnSpc>
          <a:spcPct val="90000"/>
        </a:lnSpc>
        <a:spcBef>
          <a:spcPts val="305"/>
        </a:spcBef>
        <a:buFont typeface="Arial" panose="020B0604020202020204" pitchFamily="34" charset="0"/>
        <a:buChar char="•"/>
        <a:defRPr sz="1098" kern="1200">
          <a:solidFill>
            <a:schemeClr val="tx1"/>
          </a:solidFill>
          <a:latin typeface="+mn-lt"/>
          <a:ea typeface="+mn-ea"/>
          <a:cs typeface="+mn-cs"/>
        </a:defRPr>
      </a:lvl4pPr>
      <a:lvl5pPr marL="1255220" indent="-139469" algn="l" defTabSz="557875" rtl="0" eaLnBrk="1" latinLnBrk="0" hangingPunct="1">
        <a:lnSpc>
          <a:spcPct val="90000"/>
        </a:lnSpc>
        <a:spcBef>
          <a:spcPts val="305"/>
        </a:spcBef>
        <a:buFont typeface="Arial" panose="020B0604020202020204" pitchFamily="34" charset="0"/>
        <a:buChar char="•"/>
        <a:defRPr sz="1098" kern="1200">
          <a:solidFill>
            <a:schemeClr val="tx1"/>
          </a:solidFill>
          <a:latin typeface="+mn-lt"/>
          <a:ea typeface="+mn-ea"/>
          <a:cs typeface="+mn-cs"/>
        </a:defRPr>
      </a:lvl5pPr>
      <a:lvl6pPr marL="1534157" indent="-139469" algn="l" defTabSz="557875" rtl="0" eaLnBrk="1" latinLnBrk="0" hangingPunct="1">
        <a:lnSpc>
          <a:spcPct val="90000"/>
        </a:lnSpc>
        <a:spcBef>
          <a:spcPts val="305"/>
        </a:spcBef>
        <a:buFont typeface="Arial" panose="020B0604020202020204" pitchFamily="34" charset="0"/>
        <a:buChar char="•"/>
        <a:defRPr sz="1098" kern="1200">
          <a:solidFill>
            <a:schemeClr val="tx1"/>
          </a:solidFill>
          <a:latin typeface="+mn-lt"/>
          <a:ea typeface="+mn-ea"/>
          <a:cs typeface="+mn-cs"/>
        </a:defRPr>
      </a:lvl6pPr>
      <a:lvl7pPr marL="1813095" indent="-139469" algn="l" defTabSz="557875" rtl="0" eaLnBrk="1" latinLnBrk="0" hangingPunct="1">
        <a:lnSpc>
          <a:spcPct val="90000"/>
        </a:lnSpc>
        <a:spcBef>
          <a:spcPts val="305"/>
        </a:spcBef>
        <a:buFont typeface="Arial" panose="020B0604020202020204" pitchFamily="34" charset="0"/>
        <a:buChar char="•"/>
        <a:defRPr sz="1098" kern="1200">
          <a:solidFill>
            <a:schemeClr val="tx1"/>
          </a:solidFill>
          <a:latin typeface="+mn-lt"/>
          <a:ea typeface="+mn-ea"/>
          <a:cs typeface="+mn-cs"/>
        </a:defRPr>
      </a:lvl7pPr>
      <a:lvl8pPr marL="2092033" indent="-139469" algn="l" defTabSz="557875" rtl="0" eaLnBrk="1" latinLnBrk="0" hangingPunct="1">
        <a:lnSpc>
          <a:spcPct val="90000"/>
        </a:lnSpc>
        <a:spcBef>
          <a:spcPts val="305"/>
        </a:spcBef>
        <a:buFont typeface="Arial" panose="020B0604020202020204" pitchFamily="34" charset="0"/>
        <a:buChar char="•"/>
        <a:defRPr sz="1098" kern="1200">
          <a:solidFill>
            <a:schemeClr val="tx1"/>
          </a:solidFill>
          <a:latin typeface="+mn-lt"/>
          <a:ea typeface="+mn-ea"/>
          <a:cs typeface="+mn-cs"/>
        </a:defRPr>
      </a:lvl8pPr>
      <a:lvl9pPr marL="2370971" indent="-139469" algn="l" defTabSz="557875" rtl="0" eaLnBrk="1" latinLnBrk="0" hangingPunct="1">
        <a:lnSpc>
          <a:spcPct val="90000"/>
        </a:lnSpc>
        <a:spcBef>
          <a:spcPts val="305"/>
        </a:spcBef>
        <a:buFont typeface="Arial" panose="020B0604020202020204" pitchFamily="34" charset="0"/>
        <a:buChar char="•"/>
        <a:defRPr sz="10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57875" rtl="0" eaLnBrk="1" latinLnBrk="0" hangingPunct="1">
        <a:defRPr sz="1098" kern="1200">
          <a:solidFill>
            <a:schemeClr val="tx1"/>
          </a:solidFill>
          <a:latin typeface="+mn-lt"/>
          <a:ea typeface="+mn-ea"/>
          <a:cs typeface="+mn-cs"/>
        </a:defRPr>
      </a:lvl1pPr>
      <a:lvl2pPr marL="278938" algn="l" defTabSz="557875" rtl="0" eaLnBrk="1" latinLnBrk="0" hangingPunct="1">
        <a:defRPr sz="1098" kern="1200">
          <a:solidFill>
            <a:schemeClr val="tx1"/>
          </a:solidFill>
          <a:latin typeface="+mn-lt"/>
          <a:ea typeface="+mn-ea"/>
          <a:cs typeface="+mn-cs"/>
        </a:defRPr>
      </a:lvl2pPr>
      <a:lvl3pPr marL="557875" algn="l" defTabSz="557875" rtl="0" eaLnBrk="1" latinLnBrk="0" hangingPunct="1">
        <a:defRPr sz="1098" kern="1200">
          <a:solidFill>
            <a:schemeClr val="tx1"/>
          </a:solidFill>
          <a:latin typeface="+mn-lt"/>
          <a:ea typeface="+mn-ea"/>
          <a:cs typeface="+mn-cs"/>
        </a:defRPr>
      </a:lvl3pPr>
      <a:lvl4pPr marL="836813" algn="l" defTabSz="557875" rtl="0" eaLnBrk="1" latinLnBrk="0" hangingPunct="1">
        <a:defRPr sz="1098" kern="1200">
          <a:solidFill>
            <a:schemeClr val="tx1"/>
          </a:solidFill>
          <a:latin typeface="+mn-lt"/>
          <a:ea typeface="+mn-ea"/>
          <a:cs typeface="+mn-cs"/>
        </a:defRPr>
      </a:lvl4pPr>
      <a:lvl5pPr marL="1115751" algn="l" defTabSz="557875" rtl="0" eaLnBrk="1" latinLnBrk="0" hangingPunct="1">
        <a:defRPr sz="1098" kern="1200">
          <a:solidFill>
            <a:schemeClr val="tx1"/>
          </a:solidFill>
          <a:latin typeface="+mn-lt"/>
          <a:ea typeface="+mn-ea"/>
          <a:cs typeface="+mn-cs"/>
        </a:defRPr>
      </a:lvl5pPr>
      <a:lvl6pPr marL="1394689" algn="l" defTabSz="557875" rtl="0" eaLnBrk="1" latinLnBrk="0" hangingPunct="1">
        <a:defRPr sz="1098" kern="1200">
          <a:solidFill>
            <a:schemeClr val="tx1"/>
          </a:solidFill>
          <a:latin typeface="+mn-lt"/>
          <a:ea typeface="+mn-ea"/>
          <a:cs typeface="+mn-cs"/>
        </a:defRPr>
      </a:lvl6pPr>
      <a:lvl7pPr marL="1673626" algn="l" defTabSz="557875" rtl="0" eaLnBrk="1" latinLnBrk="0" hangingPunct="1">
        <a:defRPr sz="1098" kern="1200">
          <a:solidFill>
            <a:schemeClr val="tx1"/>
          </a:solidFill>
          <a:latin typeface="+mn-lt"/>
          <a:ea typeface="+mn-ea"/>
          <a:cs typeface="+mn-cs"/>
        </a:defRPr>
      </a:lvl7pPr>
      <a:lvl8pPr marL="1952564" algn="l" defTabSz="557875" rtl="0" eaLnBrk="1" latinLnBrk="0" hangingPunct="1">
        <a:defRPr sz="1098" kern="1200">
          <a:solidFill>
            <a:schemeClr val="tx1"/>
          </a:solidFill>
          <a:latin typeface="+mn-lt"/>
          <a:ea typeface="+mn-ea"/>
          <a:cs typeface="+mn-cs"/>
        </a:defRPr>
      </a:lvl8pPr>
      <a:lvl9pPr marL="2231502" algn="l" defTabSz="557875" rtl="0" eaLnBrk="1" latinLnBrk="0" hangingPunct="1">
        <a:defRPr sz="10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5.png"/><Relationship Id="rId4" Type="http://schemas.openxmlformats.org/officeDocument/2006/relationships/tags" Target="../tags/tag4.xml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1C95A606-D64C-4903-8E5C-A991C936A422}"/>
              </a:ext>
            </a:extLst>
          </p:cNvPr>
          <p:cNvSpPr/>
          <p:nvPr/>
        </p:nvSpPr>
        <p:spPr>
          <a:xfrm>
            <a:off x="3165300" y="2627285"/>
            <a:ext cx="392704" cy="38426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62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2D22235-475A-483F-801E-45FE0C978FA8}"/>
              </a:ext>
            </a:extLst>
          </p:cNvPr>
          <p:cNvSpPr/>
          <p:nvPr/>
        </p:nvSpPr>
        <p:spPr>
          <a:xfrm>
            <a:off x="4931953" y="3526474"/>
            <a:ext cx="392704" cy="38426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62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6BFE901-6DD1-4EF3-BC3C-011A4B3F0D38}"/>
              </a:ext>
            </a:extLst>
          </p:cNvPr>
          <p:cNvSpPr/>
          <p:nvPr/>
        </p:nvSpPr>
        <p:spPr>
          <a:xfrm>
            <a:off x="4929470" y="2627286"/>
            <a:ext cx="392704" cy="38426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62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7BAF99C-3D21-48D3-B8E4-9FFF36401129}"/>
              </a:ext>
            </a:extLst>
          </p:cNvPr>
          <p:cNvCxnSpPr>
            <a:cxnSpLocks/>
            <a:stCxn id="5" idx="1"/>
            <a:endCxn id="4" idx="5"/>
          </p:cNvCxnSpPr>
          <p:nvPr/>
        </p:nvCxnSpPr>
        <p:spPr>
          <a:xfrm flipH="1" flipV="1">
            <a:off x="3500494" y="2955272"/>
            <a:ext cx="1488970" cy="627476"/>
          </a:xfrm>
          <a:prstGeom prst="straightConnector1">
            <a:avLst/>
          </a:prstGeom>
          <a:ln w="28575">
            <a:solidFill>
              <a:srgbClr val="C0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3C93607-541D-45C5-8880-FDFE12FCE630}"/>
              </a:ext>
            </a:extLst>
          </p:cNvPr>
          <p:cNvCxnSpPr>
            <a:cxnSpLocks/>
            <a:stCxn id="6" idx="4"/>
            <a:endCxn id="5" idx="0"/>
          </p:cNvCxnSpPr>
          <p:nvPr/>
        </p:nvCxnSpPr>
        <p:spPr>
          <a:xfrm>
            <a:off x="5125822" y="3011546"/>
            <a:ext cx="2483" cy="514928"/>
          </a:xfrm>
          <a:prstGeom prst="straightConnector1">
            <a:avLst/>
          </a:prstGeom>
          <a:ln w="28575">
            <a:solidFill>
              <a:srgbClr val="C0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6489AFE-445E-4146-9094-333CEF17F5AF}"/>
              </a:ext>
            </a:extLst>
          </p:cNvPr>
          <p:cNvCxnSpPr>
            <a:cxnSpLocks/>
            <a:stCxn id="4" idx="6"/>
            <a:endCxn id="6" idx="2"/>
          </p:cNvCxnSpPr>
          <p:nvPr/>
        </p:nvCxnSpPr>
        <p:spPr>
          <a:xfrm>
            <a:off x="3558004" y="2819416"/>
            <a:ext cx="1371465" cy="1"/>
          </a:xfrm>
          <a:prstGeom prst="straightConnector1">
            <a:avLst/>
          </a:prstGeom>
          <a:ln w="28575">
            <a:solidFill>
              <a:srgbClr val="C0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A5458AAE-B614-49AE-BE7A-3AB2E46CFDEC}"/>
              </a:ext>
            </a:extLst>
          </p:cNvPr>
          <p:cNvSpPr/>
          <p:nvPr/>
        </p:nvSpPr>
        <p:spPr>
          <a:xfrm>
            <a:off x="3158731" y="3526474"/>
            <a:ext cx="392704" cy="38426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62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6515194-5AB5-428A-9E08-C02BCA626A34}"/>
              </a:ext>
            </a:extLst>
          </p:cNvPr>
          <p:cNvCxnSpPr>
            <a:cxnSpLocks/>
            <a:stCxn id="5" idx="2"/>
            <a:endCxn id="10" idx="6"/>
          </p:cNvCxnSpPr>
          <p:nvPr/>
        </p:nvCxnSpPr>
        <p:spPr>
          <a:xfrm flipH="1">
            <a:off x="3551435" y="3718605"/>
            <a:ext cx="1380518" cy="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" name="Picture 45">
            <a:extLst>
              <a:ext uri="{FF2B5EF4-FFF2-40B4-BE49-F238E27FC236}">
                <a16:creationId xmlns:a16="http://schemas.microsoft.com/office/drawing/2014/main" id="{8A88355A-6C8E-4117-9C66-102A2CF80377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6294" y="2737984"/>
            <a:ext cx="224469" cy="147432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89916AA7-A58D-42B5-BF4B-DF3F46AD8C14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284" y="2733210"/>
            <a:ext cx="230618" cy="147431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5B6D4016-451A-4322-AAED-A340FB9057BE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119" y="3632173"/>
            <a:ext cx="232156" cy="15044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E21A0646-7F15-4791-A966-B689EF06822D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6947" y="3653520"/>
            <a:ext cx="235231" cy="14743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913AE89-2598-4F44-B4B7-002FC2170E0D}"/>
              </a:ext>
            </a:extLst>
          </p:cNvPr>
          <p:cNvSpPr txBox="1"/>
          <p:nvPr/>
        </p:nvSpPr>
        <p:spPr>
          <a:xfrm>
            <a:off x="2656135" y="2320195"/>
            <a:ext cx="1696685" cy="301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62" dirty="0"/>
              <a:t>Electricity production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5AD5DAA-A12D-4EFF-AAD1-1A77D258A6EB}"/>
              </a:ext>
            </a:extLst>
          </p:cNvPr>
          <p:cNvSpPr txBox="1"/>
          <p:nvPr/>
        </p:nvSpPr>
        <p:spPr>
          <a:xfrm>
            <a:off x="4312045" y="2316553"/>
            <a:ext cx="1330817" cy="301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62" dirty="0"/>
              <a:t>Electric turbines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336186A-AB84-423A-97E0-8AAD86BE9F27}"/>
              </a:ext>
            </a:extLst>
          </p:cNvPr>
          <p:cNvSpPr txBox="1"/>
          <p:nvPr/>
        </p:nvSpPr>
        <p:spPr>
          <a:xfrm>
            <a:off x="4813230" y="3880289"/>
            <a:ext cx="667300" cy="301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62" dirty="0"/>
              <a:t>Metals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34376FA-AC77-48C6-B00E-E24D57C4BD21}"/>
              </a:ext>
            </a:extLst>
          </p:cNvPr>
          <p:cNvSpPr txBox="1"/>
          <p:nvPr/>
        </p:nvSpPr>
        <p:spPr>
          <a:xfrm>
            <a:off x="2955153" y="3880289"/>
            <a:ext cx="969434" cy="301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62" dirty="0"/>
              <a:t>Ore mining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DC586B2C-F00C-445D-9E2F-82125CED7EC8}"/>
              </a:ext>
            </a:extLst>
          </p:cNvPr>
          <p:cNvGrpSpPr/>
          <p:nvPr/>
        </p:nvGrpSpPr>
        <p:grpSpPr>
          <a:xfrm>
            <a:off x="-548" y="237154"/>
            <a:ext cx="5020085" cy="2734521"/>
            <a:chOff x="549514" y="2246528"/>
            <a:chExt cx="4422406" cy="2408956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048D2160-F09C-4040-A5CF-0A97EEFE1E3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514" y="2416318"/>
              <a:ext cx="2267674" cy="22391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>
              <a:extLst>
                <a:ext uri="{FF2B5EF4-FFF2-40B4-BE49-F238E27FC236}">
                  <a16:creationId xmlns:a16="http://schemas.microsoft.com/office/drawing/2014/main" id="{FD6773F5-B534-495E-A66E-1F391C823E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7608" y="2246528"/>
              <a:ext cx="1704312" cy="16945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504D4CC8-0758-4C33-A9F3-607BAC5E30E2}"/>
                </a:ext>
              </a:extLst>
            </p:cNvPr>
            <p:cNvSpPr/>
            <p:nvPr/>
          </p:nvSpPr>
          <p:spPr>
            <a:xfrm>
              <a:off x="657505" y="2416317"/>
              <a:ext cx="230581" cy="213813"/>
            </a:xfrm>
            <a:prstGeom prst="rect">
              <a:avLst/>
            </a:prstGeom>
            <a:noFill/>
            <a:ln w="28575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3798" tIns="51899" rIns="103798" bIns="5189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043"/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D92F465-8E9C-428F-82E0-E010F0A2A129}"/>
                </a:ext>
              </a:extLst>
            </p:cNvPr>
            <p:cNvCxnSpPr>
              <a:cxnSpLocks/>
              <a:stCxn id="20" idx="0"/>
            </p:cNvCxnSpPr>
            <p:nvPr/>
          </p:nvCxnSpPr>
          <p:spPr>
            <a:xfrm flipV="1">
              <a:off x="772796" y="2246529"/>
              <a:ext cx="2582197" cy="169788"/>
            </a:xfrm>
            <a:prstGeom prst="line">
              <a:avLst/>
            </a:prstGeom>
            <a:ln w="28575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717992AF-62C9-4751-B862-A5D16E231BFE}"/>
                </a:ext>
              </a:extLst>
            </p:cNvPr>
            <p:cNvCxnSpPr>
              <a:cxnSpLocks/>
            </p:cNvCxnSpPr>
            <p:nvPr/>
          </p:nvCxnSpPr>
          <p:spPr>
            <a:xfrm>
              <a:off x="840387" y="2630130"/>
              <a:ext cx="2455923" cy="1207421"/>
            </a:xfrm>
            <a:prstGeom prst="line">
              <a:avLst/>
            </a:prstGeom>
            <a:ln w="28575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0158445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3.49078"/>
  <p:tag name="ORIGINALWIDTH" val="109.4863"/>
  <p:tag name="LATEXADDIN" val="\documentclass{article}&#10;\usepackage{amsmath}&#10;\usepackage{amsfonts}&#10;\usepackage{amssymb}&#10;\usepackage{xcolor}&#10;\pagestyle{empty}&#10;\begin{document}&#10;\[&#10;{x_1}&#10;\]&#10;\end{document}"/>
  <p:tag name="IGUANATEXSIZE" val="28"/>
  <p:tag name="IGUANATEXCURSOR" val="146"/>
  <p:tag name="TRANSPARENCY" val="True"/>
  <p:tag name="FILENAME" val=""/>
  <p:tag name="LATEXENGINEID" val="0"/>
  <p:tag name="TEMPFOLDER" val="C:\Users\besserve\progs\latexforppt\temp\"/>
  <p:tag name="LATEXFORMHEIGHT" val="312"/>
  <p:tag name="LATEXFORMWIDTH" val="384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3.49078"/>
  <p:tag name="ORIGINALWIDTH" val="112.4859"/>
  <p:tag name="LATEXADDIN" val="\documentclass{article}&#10;\usepackage{amsmath}&#10;\usepackage{amsfonts}&#10;\usepackage{amssymb}&#10;\usepackage{xcolor}&#10;\pagestyle{empty}&#10;\begin{document}&#10;\[&#10;{x_2}&#10;\]&#10;\end{document}"/>
  <p:tag name="IGUANATEXSIZE" val="28"/>
  <p:tag name="IGUANATEXCURSOR" val="148"/>
  <p:tag name="TRANSPARENCY" val="True"/>
  <p:tag name="FILENAME" val=""/>
  <p:tag name="LATEXENGINEID" val="0"/>
  <p:tag name="TEMPFOLDER" val="C:\Users\besserve\progs\latexforppt\temp\"/>
  <p:tag name="LATEXFORMHEIGHT" val="312"/>
  <p:tag name="LATEXFORMWIDTH" val="384"/>
  <p:tag name="LATEXFORMWRAP" val="True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4.99063"/>
  <p:tag name="ORIGINALWIDTH" val="113.2358"/>
  <p:tag name="LATEXADDIN" val="\documentclass{article}&#10;\usepackage{amsmath}&#10;\usepackage{amsfonts}&#10;\usepackage{amssymb}&#10;\usepackage{xcolor}&#10;\pagestyle{empty}&#10;\begin{document}&#10;\[&#10;{x_3}&#10;\]&#10;\end{document}"/>
  <p:tag name="IGUANATEXSIZE" val="28"/>
  <p:tag name="IGUANATEXCURSOR" val="148"/>
  <p:tag name="TRANSPARENCY" val="True"/>
  <p:tag name="FILENAME" val=""/>
  <p:tag name="LATEXENGINEID" val="0"/>
  <p:tag name="TEMPFOLDER" val="C:\Users\besserve\progs\latexforppt\temp\"/>
  <p:tag name="LATEXFORMHEIGHT" val="312"/>
  <p:tag name="LATEXFORMWIDTH" val="384"/>
  <p:tag name="LATEXFORMWRAP" val="True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3.49078"/>
  <p:tag name="ORIGINALWIDTH" val="114.7357"/>
  <p:tag name="LATEXADDIN" val="\documentclass{article}&#10;\usepackage{amsmath}&#10;\usepackage{amsfonts}&#10;\usepackage{amssymb}&#10;\usepackage{xcolor}&#10;\pagestyle{empty}&#10;\begin{document}&#10;\[&#10;{x_4}&#10;\]&#10;\end{document}"/>
  <p:tag name="IGUANATEXSIZE" val="28"/>
  <p:tag name="IGUANATEXCURSOR" val="146"/>
  <p:tag name="TRANSPARENCY" val="True"/>
  <p:tag name="FILENAME" val=""/>
  <p:tag name="LATEXENGINEID" val="0"/>
  <p:tag name="TEMPFOLDER" val="C:\Users\besserve\progs\latexforppt\temp\"/>
  <p:tag name="LATEXFORMHEIGHT" val="312"/>
  <p:tag name="LATEXFORMWIDTH" val="384"/>
  <p:tag name="LATEXFORMWRAP" val="True"/>
  <p:tag name="BITMAPVECTOR" val="0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2007</TotalTime>
  <Words>7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 Besserve</dc:creator>
  <cp:lastModifiedBy>Michel Besserve</cp:lastModifiedBy>
  <cp:revision>4</cp:revision>
  <dcterms:created xsi:type="dcterms:W3CDTF">2021-05-26T18:36:22Z</dcterms:created>
  <dcterms:modified xsi:type="dcterms:W3CDTF">2021-05-28T04:03:51Z</dcterms:modified>
</cp:coreProperties>
</file>