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>
      <p:cViewPr varScale="1">
        <p:scale>
          <a:sx n="104" d="100"/>
          <a:sy n="104" d="100"/>
        </p:scale>
        <p:origin x="232" y="5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FACA3B-87EA-1B91-3284-5E30BE9634E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25C18A6-F3F8-03A3-9110-0E499AFAEA4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6C13FB-1128-F758-1398-EC37CB6B01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5C8C41-500D-07A9-02A1-8C386A9385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265CB6-0A0F-1D1E-5F9A-1BACCA7047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40379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365A2D-FB11-BEA2-13D2-F611B018B5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648DAE7-5D98-19DA-65E9-7568BA6D476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1A58191-05E0-75DD-9987-53E8872460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0DA2BE-3DBC-7D03-F9E1-C78D106E2F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8AA564-5150-BA23-170D-EBB488B6C3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6057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7CB8650-4920-40AB-5655-EE29942657E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DE257E6-0051-ACC8-F014-1B0C6B7D87F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6F7C9D-C89C-4366-D374-29106181CE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91A1D6-E3BF-BBBA-552C-9228391738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33F425-071F-79BC-B4FA-82E8FE1E66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6267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E80FA4-3011-02A3-8DEC-3A88181556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CA3BD4B-9460-78BA-7F3E-23CA144D2F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3520CF-7D7E-DEF4-8042-0B4E872706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D07E03-32C4-A2D7-DAB2-B9C2240578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0AD771-9699-34B7-9E7E-EBF548CACC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50987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801B23-F1F0-2F82-9153-5C396134D4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D7FF714-479C-DADC-B3DF-179EDA7A96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64F3F0-93E1-D4D0-2C62-B5EC938B8C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240CCE-BA37-8405-B7F4-DC047BC42B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DD910C-D2B5-8FDF-81B0-09E7845392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2085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92BD1C-B951-30DB-CB6E-E716B26B2D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AB347F-6B06-6848-10C3-2954907D8ED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1008E44-30DD-BAF8-B694-901E534DBD5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3C9DE36-9330-F1F0-CEFB-C6B4C28C6C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872DAAD-31E6-5BE1-DE3D-41B1E707B1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E7C4740-52FE-F233-ED9E-CE5F2B0D2E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4553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E37B76-651B-34C8-3468-6DFA906DF7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C19685-81FC-35C3-B34A-283525F824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03A6DA4-3838-3551-B117-8167D0AF803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18F1CBC-BE0E-60F4-DA33-4E3836F5E3A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6AD5112-9809-1BBF-0542-18E50072BDF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72B5467-54F2-158D-D8D9-FEE95183C1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F131097-75A1-1BA4-96AF-961CA3A692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0FF5CC0-D590-5984-47E1-0382E2612D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3497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CC9F90-3116-386E-DCE9-D519124D59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2342472-AD61-DF40-B99B-50D1761199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C6114E2-979F-EDD3-333D-21DBF13DD9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8E79C7-CD78-AE03-93C7-2D37144C59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87232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E5624A6-1534-698C-D91D-5041287EAC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3AFD807-6CD7-FE5F-2A78-EC4C7AA459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B914753-9C37-2CE8-21AE-8141A9F4E8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8768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3FE29B-5B39-3F77-85B6-296B1BD5DC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955894-8C07-D486-627F-111B7A169C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245D826-8108-30BA-9FC7-DFCED0825E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FEB4E76-40E6-30FC-0381-ABA2BD75F3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A18B0D5-87F2-686A-EE6E-B563861947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CA2A761-A944-106D-56A7-DC8F31FDC6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9556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30601E-7110-A9FC-37D9-6419A3A909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5740EB0-95FD-B7FD-C562-50F28002104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4A75628-1345-6243-112F-B440C47BA4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83C7A6D-A41B-8050-1F56-2346BC71B0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3DDBFD-AB33-4315-CE22-5BC3E15356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B4D814B-4A5B-8FCF-3656-5932AC470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80009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AC3F71D-B40A-BF84-811F-B16C9D19AD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E00774-4721-1000-75A5-176B454BEC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7D5BF01-36F3-BF37-C56C-E36345275A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4ED2A04-5B01-984C-9928-471453179975}" type="datetimeFigureOut">
              <a:rPr lang="en-US" smtClean="0"/>
              <a:t>6/14/24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E57559-4889-E8CE-9B8A-163263F82E2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2A80120-884D-33E3-2C14-08E053BE01B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9E8D9AE-DC22-BB46-98FE-664DAE0FF1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47229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>
            <a:extLst>
              <a:ext uri="{FF2B5EF4-FFF2-40B4-BE49-F238E27FC236}">
                <a16:creationId xmlns:a16="http://schemas.microsoft.com/office/drawing/2014/main" id="{FDF425D4-F43E-D3D1-AACC-516D5E7E2C17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r="27312"/>
          <a:stretch/>
        </p:blipFill>
        <p:spPr>
          <a:xfrm>
            <a:off x="6685348" y="762000"/>
            <a:ext cx="2806357" cy="2667000"/>
          </a:xfrm>
          <a:prstGeom prst="rect">
            <a:avLst/>
          </a:prstGeom>
        </p:spPr>
      </p:pic>
      <p:pic>
        <p:nvPicPr>
          <p:cNvPr id="11" name="Picture 10">
            <a:extLst>
              <a:ext uri="{FF2B5EF4-FFF2-40B4-BE49-F238E27FC236}">
                <a16:creationId xmlns:a16="http://schemas.microsoft.com/office/drawing/2014/main" id="{E8E35C86-F560-A951-4DD4-50BD3B906D4D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r="27394"/>
          <a:stretch/>
        </p:blipFill>
        <p:spPr>
          <a:xfrm>
            <a:off x="2202249" y="3651422"/>
            <a:ext cx="2806357" cy="2670048"/>
          </a:xfrm>
          <a:prstGeom prst="rect">
            <a:avLst/>
          </a:prstGeom>
        </p:spPr>
      </p:pic>
      <p:pic>
        <p:nvPicPr>
          <p:cNvPr id="13" name="Picture 12">
            <a:extLst>
              <a:ext uri="{FF2B5EF4-FFF2-40B4-BE49-F238E27FC236}">
                <a16:creationId xmlns:a16="http://schemas.microsoft.com/office/drawing/2014/main" id="{82F2E233-0EC6-B046-62FD-D1E075667419}"/>
              </a:ext>
            </a:extLst>
          </p:cNvPr>
          <p:cNvPicPr>
            <a:picLocks noChangeAspect="1"/>
          </p:cNvPicPr>
          <p:nvPr/>
        </p:nvPicPr>
        <p:blipFill rotWithShape="1">
          <a:blip r:embed="rId4"/>
          <a:srcRect r="27312"/>
          <a:stretch/>
        </p:blipFill>
        <p:spPr>
          <a:xfrm>
            <a:off x="2235200" y="762000"/>
            <a:ext cx="2806357" cy="2667000"/>
          </a:xfrm>
          <a:prstGeom prst="rect">
            <a:avLst/>
          </a:prstGeom>
        </p:spPr>
      </p:pic>
      <p:pic>
        <p:nvPicPr>
          <p:cNvPr id="14" name="Picture 13">
            <a:extLst>
              <a:ext uri="{FF2B5EF4-FFF2-40B4-BE49-F238E27FC236}">
                <a16:creationId xmlns:a16="http://schemas.microsoft.com/office/drawing/2014/main" id="{46B12AD7-4FAF-41EA-4044-348C0CDE5540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976302" y="893976"/>
            <a:ext cx="952500" cy="596900"/>
          </a:xfrm>
          <a:prstGeom prst="rect">
            <a:avLst/>
          </a:prstGeom>
        </p:spPr>
      </p:pic>
      <p:pic>
        <p:nvPicPr>
          <p:cNvPr id="18" name="Picture 17">
            <a:extLst>
              <a:ext uri="{FF2B5EF4-FFF2-40B4-BE49-F238E27FC236}">
                <a16:creationId xmlns:a16="http://schemas.microsoft.com/office/drawing/2014/main" id="{248ACFC6-B234-A297-1202-D82771E57F55}"/>
              </a:ext>
            </a:extLst>
          </p:cNvPr>
          <p:cNvPicPr>
            <a:picLocks noChangeAspect="1"/>
          </p:cNvPicPr>
          <p:nvPr/>
        </p:nvPicPr>
        <p:blipFill rotWithShape="1">
          <a:blip r:embed="rId6"/>
          <a:srcRect r="27312"/>
          <a:stretch/>
        </p:blipFill>
        <p:spPr>
          <a:xfrm>
            <a:off x="6685348" y="3656700"/>
            <a:ext cx="2806357" cy="266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095603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867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Katya Mirylenka</dc:creator>
  <cp:lastModifiedBy>Katya Mirylenka</cp:lastModifiedBy>
  <cp:revision>3</cp:revision>
  <dcterms:created xsi:type="dcterms:W3CDTF">2024-06-14T21:06:53Z</dcterms:created>
  <dcterms:modified xsi:type="dcterms:W3CDTF">2024-06-15T11:34:30Z</dcterms:modified>
</cp:coreProperties>
</file>

<file path=docProps/thumbnail.jpeg>
</file>