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8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pos="2880">
          <p15:clr>
            <a:srgbClr val="747775"/>
          </p15:clr>
        </p15:guide>
        <p15:guide id="2" orient="horz" pos="1620">
          <p15:clr>
            <a:srgbClr val="000000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719"/>
  </p:normalViewPr>
  <p:slideViewPr>
    <p:cSldViewPr snapToGrid="0">
      <p:cViewPr varScale="1">
        <p:scale>
          <a:sx n="198" d="100"/>
          <a:sy n="198" d="100"/>
        </p:scale>
        <p:origin x="984" y="176"/>
      </p:cViewPr>
      <p:guideLst>
        <p:guide pos="2880"/>
        <p:guide orient="horz" pos="16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8" name="Google Shape;48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6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26" name="Google Shape;26;p6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8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5" name="Google Shape;35;p8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36" name="Google Shape;36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9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10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marR="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sz="18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2"/>
          <p:cNvSpPr/>
          <p:nvPr/>
        </p:nvSpPr>
        <p:spPr>
          <a:xfrm>
            <a:off x="451725" y="2330500"/>
            <a:ext cx="1314000" cy="523500"/>
          </a:xfrm>
          <a:prstGeom prst="roundRect">
            <a:avLst>
              <a:gd name="adj" fmla="val 16667"/>
            </a:avLst>
          </a:prstGeom>
          <a:solidFill>
            <a:srgbClr val="CFE2F3"/>
          </a:solidFill>
          <a:ln w="19050" cap="flat" cmpd="sng">
            <a:solidFill>
              <a:srgbClr val="4A86E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Model</a:t>
            </a:r>
            <a:r>
              <a:rPr lang="en" sz="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" sz="1400" b="0" i="0" u="none" strike="noStrike" cap="none" baseline="-25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" name="Google Shape;51;p12"/>
          <p:cNvSpPr/>
          <p:nvPr/>
        </p:nvSpPr>
        <p:spPr>
          <a:xfrm>
            <a:off x="1497300" y="2123550"/>
            <a:ext cx="710100" cy="412200"/>
          </a:xfrm>
          <a:prstGeom prst="roundRect">
            <a:avLst>
              <a:gd name="adj" fmla="val 16667"/>
            </a:avLst>
          </a:prstGeom>
          <a:solidFill>
            <a:srgbClr val="D9D2E9"/>
          </a:solidFill>
          <a:ln w="19050" cap="flat" cmpd="sng">
            <a:solidFill>
              <a:srgbClr val="9900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+CoT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" name="Google Shape;52;p12"/>
          <p:cNvSpPr/>
          <p:nvPr/>
        </p:nvSpPr>
        <p:spPr>
          <a:xfrm>
            <a:off x="7295450" y="2290186"/>
            <a:ext cx="1314000" cy="523500"/>
          </a:xfrm>
          <a:prstGeom prst="roundRect">
            <a:avLst>
              <a:gd name="adj" fmla="val 16667"/>
            </a:avLst>
          </a:prstGeom>
          <a:solidFill>
            <a:srgbClr val="D8E6FC"/>
          </a:solidFill>
          <a:ln w="19050" cap="flat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Model</a:t>
            </a:r>
            <a:r>
              <a:rPr lang="en" sz="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" sz="1400" b="0" i="0" u="none" strike="noStrike" cap="none" baseline="-25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t+1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3" name="Google Shape;53;p12"/>
          <p:cNvSpPr txBox="1"/>
          <p:nvPr/>
        </p:nvSpPr>
        <p:spPr>
          <a:xfrm>
            <a:off x="3803700" y="1313325"/>
            <a:ext cx="1971300" cy="6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Solve problems using CoT reasoning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" name="Google Shape;54;p12"/>
          <p:cNvSpPr/>
          <p:nvPr/>
        </p:nvSpPr>
        <p:spPr>
          <a:xfrm>
            <a:off x="2974074" y="2084204"/>
            <a:ext cx="3630552" cy="1017900"/>
          </a:xfrm>
          <a:prstGeom prst="roundRect">
            <a:avLst>
              <a:gd name="adj" fmla="val 16667"/>
            </a:avLst>
          </a:prstGeom>
          <a:solidFill>
            <a:srgbClr val="D9D2E9"/>
          </a:solidFill>
          <a:ln w="19050" cap="flat" cmpd="sng">
            <a:solidFill>
              <a:srgbClr val="9900FF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167 + 708 = [CoT reasoning] … </a:t>
            </a:r>
            <a:r>
              <a:rPr lang="en" sz="1400" b="1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A: 875 </a:t>
            </a:r>
            <a:endParaRPr/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b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714 + 263 = [CoT reasoning] … </a:t>
            </a:r>
            <a:r>
              <a:rPr lang="en" sz="1400" b="1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A: 977 </a:t>
            </a:r>
            <a:endParaRPr/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" name="Google Shape;55;p12"/>
          <p:cNvSpPr/>
          <p:nvPr/>
        </p:nvSpPr>
        <p:spPr>
          <a:xfrm>
            <a:off x="2382088" y="2426500"/>
            <a:ext cx="480573" cy="3315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12700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" name="Google Shape;56;p12"/>
          <p:cNvSpPr txBox="1"/>
          <p:nvPr/>
        </p:nvSpPr>
        <p:spPr>
          <a:xfrm>
            <a:off x="6821809" y="1252904"/>
            <a:ext cx="2261282" cy="83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Train model to </a:t>
            </a:r>
            <a:r>
              <a:rPr lang="en"/>
              <a:t>generate</a:t>
            </a: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these solutions </a:t>
            </a:r>
            <a:r>
              <a:rPr lang="en" sz="1400" b="1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without using CoT reasoning.</a:t>
            </a:r>
            <a:endParaRPr sz="1400" b="1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" name="Google Shape;57;p12"/>
          <p:cNvSpPr txBox="1"/>
          <p:nvPr/>
        </p:nvSpPr>
        <p:spPr>
          <a:xfrm>
            <a:off x="3031900" y="4552876"/>
            <a:ext cx="3789900" cy="4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Repeat on even harder problems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" name="Google Shape;58;p12"/>
          <p:cNvSpPr/>
          <p:nvPr/>
        </p:nvSpPr>
        <p:spPr>
          <a:xfrm>
            <a:off x="6709751" y="2406000"/>
            <a:ext cx="480573" cy="3315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12700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" name="Google Shape;59;p12"/>
          <p:cNvSpPr/>
          <p:nvPr/>
        </p:nvSpPr>
        <p:spPr>
          <a:xfrm>
            <a:off x="333000" y="639649"/>
            <a:ext cx="1551450" cy="1019578"/>
          </a:xfrm>
          <a:prstGeom prst="roundRect">
            <a:avLst>
              <a:gd name="adj" fmla="val 16667"/>
            </a:avLst>
          </a:prstGeom>
          <a:solidFill>
            <a:srgbClr val="D9EAD3"/>
          </a:solidFill>
          <a:ln w="1905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167 + 708 = ?</a:t>
            </a:r>
            <a:b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b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714 + 263 = ?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" name="Google Shape;60;p12"/>
          <p:cNvSpPr/>
          <p:nvPr/>
        </p:nvSpPr>
        <p:spPr>
          <a:xfrm rot="5400000">
            <a:off x="868438" y="1829114"/>
            <a:ext cx="480573" cy="3315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12700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" name="Google Shape;61;p12"/>
          <p:cNvSpPr/>
          <p:nvPr/>
        </p:nvSpPr>
        <p:spPr>
          <a:xfrm rot="10800000">
            <a:off x="5927875" y="3135500"/>
            <a:ext cx="2199000" cy="900000"/>
          </a:xfrm>
          <a:prstGeom prst="bentArrow">
            <a:avLst>
              <a:gd name="adj1" fmla="val 18966"/>
              <a:gd name="adj2" fmla="val 24998"/>
              <a:gd name="adj3" fmla="val 25000"/>
              <a:gd name="adj4" fmla="val 41924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2" name="Google Shape;62;p12"/>
          <p:cNvSpPr/>
          <p:nvPr/>
        </p:nvSpPr>
        <p:spPr>
          <a:xfrm>
            <a:off x="4038913" y="3487575"/>
            <a:ext cx="1636800" cy="1019700"/>
          </a:xfrm>
          <a:prstGeom prst="roundRect">
            <a:avLst>
              <a:gd name="adj" fmla="val 16667"/>
            </a:avLst>
          </a:prstGeom>
          <a:solidFill>
            <a:srgbClr val="D9EAD3"/>
          </a:solidFill>
          <a:ln w="1905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/>
              <a:t>2632</a:t>
            </a: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+ </a:t>
            </a:r>
            <a:r>
              <a:rPr lang="en"/>
              <a:t>8647</a:t>
            </a: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= ?</a:t>
            </a:r>
            <a:b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b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"/>
              <a:t>9401</a:t>
            </a: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+ </a:t>
            </a:r>
            <a:r>
              <a:rPr lang="en"/>
              <a:t>5804</a:t>
            </a: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= ?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" name="Google Shape;63;p12"/>
          <p:cNvSpPr/>
          <p:nvPr/>
        </p:nvSpPr>
        <p:spPr>
          <a:xfrm rot="-5400000">
            <a:off x="2004125" y="2031375"/>
            <a:ext cx="812400" cy="2902200"/>
          </a:xfrm>
          <a:prstGeom prst="bentArrow">
            <a:avLst>
              <a:gd name="adj1" fmla="val 25000"/>
              <a:gd name="adj2" fmla="val 25000"/>
              <a:gd name="adj3" fmla="val 25000"/>
              <a:gd name="adj4" fmla="val 47274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4" name="Google Shape;64;p12"/>
          <p:cNvSpPr txBox="1"/>
          <p:nvPr/>
        </p:nvSpPr>
        <p:spPr>
          <a:xfrm>
            <a:off x="1770056" y="829595"/>
            <a:ext cx="1280537" cy="61552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/>
              <a:t>Initial Problems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80</Words>
  <Application>Microsoft Macintosh PowerPoint</Application>
  <PresentationFormat>On-screen Show (16:9)</PresentationFormat>
  <Paragraphs>12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Zhang, Hugh</cp:lastModifiedBy>
  <cp:revision>1</cp:revision>
  <dcterms:modified xsi:type="dcterms:W3CDTF">2023-09-13T22:07:30Z</dcterms:modified>
</cp:coreProperties>
</file>