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18872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/>
    <p:restoredTop sz="94831"/>
  </p:normalViewPr>
  <p:slideViewPr>
    <p:cSldViewPr snapToGrid="0">
      <p:cViewPr varScale="1">
        <p:scale>
          <a:sx n="159" d="100"/>
          <a:sy n="15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1047539"/>
            <a:ext cx="8915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361902"/>
            <a:ext cx="89154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23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2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7" y="340783"/>
            <a:ext cx="2563178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340783"/>
            <a:ext cx="7540943" cy="54243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9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0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1595756"/>
            <a:ext cx="1025271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4283499"/>
            <a:ext cx="1025271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1703917"/>
            <a:ext cx="505206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1703917"/>
            <a:ext cx="5052060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94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340784"/>
            <a:ext cx="1025271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4" y="1569085"/>
            <a:ext cx="5028842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4" y="2338070"/>
            <a:ext cx="5028842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5" y="1569085"/>
            <a:ext cx="5053608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5" y="2338070"/>
            <a:ext cx="5053608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9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0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1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26720"/>
            <a:ext cx="3833931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921597"/>
            <a:ext cx="6017895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1920240"/>
            <a:ext cx="3833931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26720"/>
            <a:ext cx="3833931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921597"/>
            <a:ext cx="6017895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1920240"/>
            <a:ext cx="3833931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05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340784"/>
            <a:ext cx="1025271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1703917"/>
            <a:ext cx="1025271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5932594"/>
            <a:ext cx="267462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DFD56-A69D-6D4A-A484-197A5CD16235}" type="datetimeFigureOut">
              <a:rPr lang="en-US" smtClean="0"/>
              <a:t>9/13/23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5932594"/>
            <a:ext cx="401193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5932594"/>
            <a:ext cx="267462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8BE7F-8987-F64F-BCFE-2A11FE4C2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3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9FE540C-B656-61B5-684B-37F2C90EEE2C}"/>
              </a:ext>
            </a:extLst>
          </p:cNvPr>
          <p:cNvSpPr/>
          <p:nvPr/>
        </p:nvSpPr>
        <p:spPr>
          <a:xfrm>
            <a:off x="884653" y="1025077"/>
            <a:ext cx="1456410" cy="6619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Train on 1-3 digit addition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5CBD8-4E74-BDE9-F141-32592140DF32}"/>
              </a:ext>
            </a:extLst>
          </p:cNvPr>
          <p:cNvSpPr txBox="1"/>
          <p:nvPr/>
        </p:nvSpPr>
        <p:spPr>
          <a:xfrm>
            <a:off x="430127" y="321104"/>
            <a:ext cx="278332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Supervised Training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32C847-8EC2-6F48-AA17-39B5B4B24619}"/>
              </a:ext>
            </a:extLst>
          </p:cNvPr>
          <p:cNvSpPr txBox="1"/>
          <p:nvPr/>
        </p:nvSpPr>
        <p:spPr>
          <a:xfrm>
            <a:off x="6927681" y="301127"/>
            <a:ext cx="181068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Self Training</a:t>
            </a: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218A5863-A740-9014-AD2F-CFCA7C87D54D}"/>
              </a:ext>
            </a:extLst>
          </p:cNvPr>
          <p:cNvSpPr/>
          <p:nvPr/>
        </p:nvSpPr>
        <p:spPr>
          <a:xfrm>
            <a:off x="1403927" y="1759417"/>
            <a:ext cx="417863" cy="389944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781AD9-F3B3-8051-4054-C54ED1D585C6}"/>
              </a:ext>
            </a:extLst>
          </p:cNvPr>
          <p:cNvSpPr/>
          <p:nvPr/>
        </p:nvSpPr>
        <p:spPr>
          <a:xfrm>
            <a:off x="884653" y="2278138"/>
            <a:ext cx="1456410" cy="6619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…… </a:t>
            </a:r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94B7E306-C14C-8733-F19A-92305FC70CBB}"/>
              </a:ext>
            </a:extLst>
          </p:cNvPr>
          <p:cNvSpPr/>
          <p:nvPr/>
        </p:nvSpPr>
        <p:spPr>
          <a:xfrm>
            <a:off x="1403927" y="3068845"/>
            <a:ext cx="417863" cy="389944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F61DE4A-B009-8F8E-ED94-0E52C5BBB596}"/>
              </a:ext>
            </a:extLst>
          </p:cNvPr>
          <p:cNvSpPr/>
          <p:nvPr/>
        </p:nvSpPr>
        <p:spPr>
          <a:xfrm>
            <a:off x="884653" y="3531199"/>
            <a:ext cx="1456410" cy="6619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Train on 1-6 digit addition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37A9D7D-4B0E-8E24-A788-B26212192359}"/>
              </a:ext>
            </a:extLst>
          </p:cNvPr>
          <p:cNvSpPr/>
          <p:nvPr/>
        </p:nvSpPr>
        <p:spPr>
          <a:xfrm>
            <a:off x="4882872" y="3371762"/>
            <a:ext cx="2650248" cy="1223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Generate answers for 7-digit addition using chain-of-thought reasoning and self-consistency checks.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C86618-4D81-6AB8-40B4-A14AEBD427A8}"/>
              </a:ext>
            </a:extLst>
          </p:cNvPr>
          <p:cNvSpPr txBox="1"/>
          <p:nvPr/>
        </p:nvSpPr>
        <p:spPr>
          <a:xfrm>
            <a:off x="799039" y="5201775"/>
            <a:ext cx="1931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training data is given to model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57CDDF-BD06-5CDF-774F-6D34CEA579E4}"/>
              </a:ext>
            </a:extLst>
          </p:cNvPr>
          <p:cNvSpPr txBox="1"/>
          <p:nvPr/>
        </p:nvSpPr>
        <p:spPr>
          <a:xfrm>
            <a:off x="6152147" y="5300289"/>
            <a:ext cx="2464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training data is self-generated by the model</a:t>
            </a:r>
          </a:p>
        </p:txBody>
      </p:sp>
      <p:sp>
        <p:nvSpPr>
          <p:cNvPr id="60" name="Down Arrow 59">
            <a:extLst>
              <a:ext uri="{FF2B5EF4-FFF2-40B4-BE49-F238E27FC236}">
                <a16:creationId xmlns:a16="http://schemas.microsoft.com/office/drawing/2014/main" id="{A14DEECD-98FE-4E15-B629-B7C98F722525}"/>
              </a:ext>
            </a:extLst>
          </p:cNvPr>
          <p:cNvSpPr/>
          <p:nvPr/>
        </p:nvSpPr>
        <p:spPr>
          <a:xfrm rot="16200000">
            <a:off x="3403037" y="2817046"/>
            <a:ext cx="417863" cy="2090233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Down Arrow 65">
            <a:extLst>
              <a:ext uri="{FF2B5EF4-FFF2-40B4-BE49-F238E27FC236}">
                <a16:creationId xmlns:a16="http://schemas.microsoft.com/office/drawing/2014/main" id="{81B1E3E2-FB69-7A16-CAFE-BD7BE920A79C}"/>
              </a:ext>
            </a:extLst>
          </p:cNvPr>
          <p:cNvSpPr/>
          <p:nvPr/>
        </p:nvSpPr>
        <p:spPr>
          <a:xfrm rot="10800000">
            <a:off x="5957554" y="2689401"/>
            <a:ext cx="417863" cy="501333"/>
          </a:xfrm>
          <a:prstGeom prst="dow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F1DF373-29D5-DEF5-5811-03729B1B9C27}"/>
              </a:ext>
            </a:extLst>
          </p:cNvPr>
          <p:cNvSpPr/>
          <p:nvPr/>
        </p:nvSpPr>
        <p:spPr>
          <a:xfrm>
            <a:off x="4882872" y="2037695"/>
            <a:ext cx="2650248" cy="5013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Train on 1-7 digit addition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0049CE1-E94B-B699-E9F8-A4B730044A8D}"/>
              </a:ext>
            </a:extLst>
          </p:cNvPr>
          <p:cNvCxnSpPr>
            <a:cxnSpLocks/>
          </p:cNvCxnSpPr>
          <p:nvPr/>
        </p:nvCxnSpPr>
        <p:spPr>
          <a:xfrm>
            <a:off x="3989754" y="4087137"/>
            <a:ext cx="0" cy="207262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U-Turn Arrow 84">
            <a:extLst>
              <a:ext uri="{FF2B5EF4-FFF2-40B4-BE49-F238E27FC236}">
                <a16:creationId xmlns:a16="http://schemas.microsoft.com/office/drawing/2014/main" id="{65D31835-8B14-3770-78DA-8B9214AC0B5C}"/>
              </a:ext>
            </a:extLst>
          </p:cNvPr>
          <p:cNvSpPr/>
          <p:nvPr/>
        </p:nvSpPr>
        <p:spPr>
          <a:xfrm>
            <a:off x="6090309" y="1266972"/>
            <a:ext cx="3295353" cy="567195"/>
          </a:xfrm>
          <a:prstGeom prst="utur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3DE61D0-2E9D-BECF-F132-11F70308F936}"/>
              </a:ext>
            </a:extLst>
          </p:cNvPr>
          <p:cNvSpPr/>
          <p:nvPr/>
        </p:nvSpPr>
        <p:spPr>
          <a:xfrm>
            <a:off x="7964108" y="3775426"/>
            <a:ext cx="2650248" cy="5013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Train on 1-8 digit addition</a:t>
            </a:r>
          </a:p>
        </p:txBody>
      </p:sp>
      <p:sp>
        <p:nvSpPr>
          <p:cNvPr id="88" name="Down Arrow 87">
            <a:extLst>
              <a:ext uri="{FF2B5EF4-FFF2-40B4-BE49-F238E27FC236}">
                <a16:creationId xmlns:a16="http://schemas.microsoft.com/office/drawing/2014/main" id="{183CA2EC-2F7A-3AA1-BA6A-CD652767067A}"/>
              </a:ext>
            </a:extLst>
          </p:cNvPr>
          <p:cNvSpPr/>
          <p:nvPr/>
        </p:nvSpPr>
        <p:spPr>
          <a:xfrm>
            <a:off x="9080300" y="3182110"/>
            <a:ext cx="417863" cy="501333"/>
          </a:xfrm>
          <a:prstGeom prst="downArrow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Bent Arrow 89">
            <a:extLst>
              <a:ext uri="{FF2B5EF4-FFF2-40B4-BE49-F238E27FC236}">
                <a16:creationId xmlns:a16="http://schemas.microsoft.com/office/drawing/2014/main" id="{6BEA0E57-20C6-1905-0B2C-E612F7368F98}"/>
              </a:ext>
            </a:extLst>
          </p:cNvPr>
          <p:cNvSpPr/>
          <p:nvPr/>
        </p:nvSpPr>
        <p:spPr>
          <a:xfrm flipV="1">
            <a:off x="9202030" y="4392578"/>
            <a:ext cx="1918744" cy="662213"/>
          </a:xfrm>
          <a:prstGeom prst="bentArrow">
            <a:avLst>
              <a:gd name="adj1" fmla="val 25000"/>
              <a:gd name="adj2" fmla="val 18853"/>
              <a:gd name="adj3" fmla="val 25000"/>
              <a:gd name="adj4" fmla="val 43750"/>
            </a:avLst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69DA9BE-EA1D-16C4-300F-BE06A06F699D}"/>
              </a:ext>
            </a:extLst>
          </p:cNvPr>
          <p:cNvSpPr txBox="1"/>
          <p:nvPr/>
        </p:nvSpPr>
        <p:spPr>
          <a:xfrm>
            <a:off x="9080300" y="5141507"/>
            <a:ext cx="2521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Until self training fails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9F3797-AA21-DBEB-A375-93964FAE9CFD}"/>
              </a:ext>
            </a:extLst>
          </p:cNvPr>
          <p:cNvSpPr/>
          <p:nvPr/>
        </p:nvSpPr>
        <p:spPr>
          <a:xfrm>
            <a:off x="7964108" y="1842626"/>
            <a:ext cx="2650248" cy="1223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Generate answers for 8-digit addition using chain-of-thought reasoning and self-consistency checks.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5880574-E82B-0E53-02B6-071B3907DCD0}"/>
              </a:ext>
            </a:extLst>
          </p:cNvPr>
          <p:cNvCxnSpPr>
            <a:cxnSpLocks/>
          </p:cNvCxnSpPr>
          <p:nvPr/>
        </p:nvCxnSpPr>
        <p:spPr>
          <a:xfrm>
            <a:off x="3986464" y="262771"/>
            <a:ext cx="0" cy="346344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>
            <a:extLst>
              <a:ext uri="{FF2B5EF4-FFF2-40B4-BE49-F238E27FC236}">
                <a16:creationId xmlns:a16="http://schemas.microsoft.com/office/drawing/2014/main" id="{1A683B23-6F28-0CC3-18D3-C7C9A977E8A0}"/>
              </a:ext>
            </a:extLst>
          </p:cNvPr>
          <p:cNvSpPr/>
          <p:nvPr/>
        </p:nvSpPr>
        <p:spPr>
          <a:xfrm rot="16200000">
            <a:off x="2955094" y="800205"/>
            <a:ext cx="417863" cy="1170432"/>
          </a:xfrm>
          <a:prstGeom prst="downArrow">
            <a:avLst/>
          </a:prstGeom>
          <a:solidFill>
            <a:srgbClr val="FF0000">
              <a:alpha val="82154"/>
            </a:srgb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26342D-9DDF-745B-21EB-3D569EBB289A}"/>
              </a:ext>
            </a:extLst>
          </p:cNvPr>
          <p:cNvSpPr txBox="1"/>
          <p:nvPr/>
        </p:nvSpPr>
        <p:spPr>
          <a:xfrm>
            <a:off x="2328946" y="1584012"/>
            <a:ext cx="16773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Fail to generalize to 4 digits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A984BC-B608-0016-BD7D-22CFD3D1812F}"/>
              </a:ext>
            </a:extLst>
          </p:cNvPr>
          <p:cNvSpPr txBox="1"/>
          <p:nvPr/>
        </p:nvSpPr>
        <p:spPr>
          <a:xfrm>
            <a:off x="2312974" y="2817764"/>
            <a:ext cx="16773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Fail to generalize to N+1 digits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CFE335-0F29-2E4F-0600-36877058E2D8}"/>
              </a:ext>
            </a:extLst>
          </p:cNvPr>
          <p:cNvSpPr txBox="1"/>
          <p:nvPr/>
        </p:nvSpPr>
        <p:spPr>
          <a:xfrm>
            <a:off x="2442573" y="4071095"/>
            <a:ext cx="14563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Successful generalization to 7 digits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189976D1-0F1F-D891-B390-BA025B49B8E7}"/>
              </a:ext>
            </a:extLst>
          </p:cNvPr>
          <p:cNvSpPr/>
          <p:nvPr/>
        </p:nvSpPr>
        <p:spPr>
          <a:xfrm rot="16200000">
            <a:off x="2948774" y="2023616"/>
            <a:ext cx="417863" cy="1170432"/>
          </a:xfrm>
          <a:prstGeom prst="downArrow">
            <a:avLst/>
          </a:prstGeom>
          <a:solidFill>
            <a:srgbClr val="FF0000">
              <a:alpha val="82154"/>
            </a:srgb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302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2085</TotalTime>
  <Words>87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Hugh</dc:creator>
  <cp:lastModifiedBy>Zhang, Hugh</cp:lastModifiedBy>
  <cp:revision>11</cp:revision>
  <dcterms:created xsi:type="dcterms:W3CDTF">2023-09-11T01:50:22Z</dcterms:created>
  <dcterms:modified xsi:type="dcterms:W3CDTF">2023-09-13T22:08:04Z</dcterms:modified>
</cp:coreProperties>
</file>