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/Relationships>
</file>

<file path=ppt/notesMasters/_rels/notesMaster1.xml.rels><?xml version='1.0' encoding='UTF-8' standalone='yes'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9C1C7-3DCD-1040-A9CF-14679D8B5DDD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5E49A5-4136-284D-997B-48E1D791A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252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Outline the main topics that will be covered in today’s presentation.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Explain why policy updates are vital for the company and its mission.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Detail the specific policy changes and their significance.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Discuss how these changes will affect compliance and overall operations.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Emphasize the role of training in successful policy implementation.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Wrap up the presentation by summarizing the key takeaways and outlining the next steps.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jp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jp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Great Pasta Policy Updates: Ensuring Excellence and Compliance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Introduce the purpose of the presentation and set expectations for the audience.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Employee Training Initiatives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Launch of new training programs to educate employees on policy changes.</a:t>
            </a:r>
          </a:p>
          <a:p>
            <a:r>
              <a:t>Increased employee engagement, with a target of 90% participation.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Conclusion and 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Summary of key points discussed.</a:t>
            </a:r>
          </a:p>
          <a:p>
            <a:r>
              <a:t>Action items for management and staff to ensure compliance.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1. Introduction to Policy Updates</a:t>
            </a:r>
          </a:p>
          <a:p>
            <a:r>
              <a:t>2. Key Policy Changes</a:t>
            </a:r>
          </a:p>
          <a:p>
            <a:r>
              <a:t>3. Compliance and Impact</a:t>
            </a:r>
          </a:p>
          <a:p>
            <a:r>
              <a:t>4. Employee Training Initiatives</a:t>
            </a:r>
          </a:p>
          <a:p>
            <a:r>
              <a:t>5. Conclusion and Next Steps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Introduction to Policy Updates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Importance of policy updates in maintaining industry standards.</a:t>
            </a:r>
          </a:p>
          <a:p>
            <a:r>
              <a:t>Alignment with Great Pasta’s mission to provide excellence.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Key Policy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Revision of food safety protocols to enhance product quality.</a:t>
            </a:r>
          </a:p>
          <a:p>
            <a:r>
              <a:t>New sustainability initiatives to reduce waste by 20% by 2025.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Compliance and Impact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Impact of policy changes on operational efficiency.</a:t>
            </a:r>
          </a:p>
          <a:p>
            <a:r>
              <a:t>Statistical data showing compliance rates improved by 15%.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