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2025年度检修工作总结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汇报人：王华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年度检修项目审核工作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- 2024年10月16日：各分子公司完成年度检修项目预审表上报</a:t>
            </a:r>
          </a:p>
          <a:p>
            <a:r>
              <a:t>- 2024年12月9日：发电事业部完成年度检修项目预审表上会审核</a:t>
            </a:r>
          </a:p>
          <a:p>
            <a:r>
              <a:t>- 2024年12月13日：发电事业部开展项目预审发文通知</a:t>
            </a:r>
          </a:p>
          <a:p>
            <a:r>
              <a:t>- 2024年12月27日：完成年度检修项目审批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年度检修项目开展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方针：安全第一、预防为主、综合治理</a:t>
            </a:r>
          </a:p>
          <a:p>
            <a:r>
              <a:t>- 总计：外委检修项目25项，自主检修项目130项</a:t>
            </a:r>
          </a:p>
          <a:p>
            <a:r>
              <a:t>- 计划完成率：83.78%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检修项目及物资采购计划完成情况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各电站检修项目计划与完成情况详细数据</a:t>
            </a:r>
          </a:p>
          <a:p>
            <a:r>
              <a:t>- 物资采购计划与实际完成情况的比较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年度检修项目安全管控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严格执行“两票”制度</a:t>
            </a:r>
          </a:p>
          <a:p>
            <a:r>
              <a:t>- 提前制定详细的“三措一案”</a:t>
            </a:r>
          </a:p>
          <a:p>
            <a:r>
              <a:t>- 自主检修项目中执行“四不伤害”原则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检修工作亮点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自主检修，降本增效</a:t>
            </a:r>
          </a:p>
          <a:p>
            <a:r>
              <a:t>- 联动检修、协同支援</a:t>
            </a:r>
          </a:p>
          <a:p>
            <a:r>
              <a:t>- 站长主责检修监督</a:t>
            </a:r>
          </a:p>
          <a:p>
            <a:r>
              <a:t>- 检修档案建设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存在问题与改进措施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检修计划完成率低</a:t>
            </a:r>
          </a:p>
          <a:p>
            <a:r>
              <a:t>- 检修物资采购失控</a:t>
            </a:r>
          </a:p>
          <a:p>
            <a:r>
              <a:t>- 改进措施：精准化计划编制、动态化调整机制、强化沟通协同等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总结提升与长效机制构建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深度复盘，优化迭代</a:t>
            </a:r>
          </a:p>
          <a:p>
            <a:r>
              <a:t>- 系统总结，知识沉淀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