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/Relationships>
</file>

<file path=ppt/notesMasters/_rels/notesMaster1.xml.rels><?xml version='1.0' encoding='UTF-8' standalone='yes'?>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89C1C7-3DCD-1040-A9CF-14679D8B5DDD}" type="datetimeFigureOut">
              <a:rPr lang="en-US" smtClean="0"/>
              <a:t>10/17/16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5E49A5-4136-284D-997B-48E1D791AD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2521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'1.0' encoding='UTF-8' standalone='yes'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'1.0' encoding='UTF-8' standalone='yes'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'1.0' encoding='UTF-8' standalone='yes'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'1.0' encoding='UTF-8' standalone='yes'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'1.0' encoding='UTF-8' standalone='yes'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'1.0' encoding='UTF-8' standalone='yes'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7.xml.rels><?xml version='1.0' encoding='UTF-8' standalone='yes'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8.xml.rels><?xml version='1.0' encoding='UTF-8' standalone='yes'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9.xml.rels><?xml version='1.0' encoding='UTF-8' standalone='yes'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3" sz="quarter"/>
          </p:nvPr>
        </p:nvSpPr>
        <p:spPr/>
        <p:txBody>
          <a:bodyPr/>
          <a:lstStyle/>
          <a:p>
            <a:r>
              <a:t>Provide an overview of the topics to be covered during the presentation.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 sz="quarter"/>
          </p:nvPr>
        </p:nvSpPr>
        <p:spPr/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3" sz="quarter"/>
          </p:nvPr>
        </p:nvSpPr>
        <p:spPr/>
        <p:txBody>
          <a:bodyPr/>
          <a:lstStyle/>
          <a:p>
            <a:r>
              <a:t>Discuss what employee productivity means and why it is crucial for Great Pasta.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 sz="quarter"/>
          </p:nvPr>
        </p:nvSpPr>
        <p:spPr/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3" sz="quarter"/>
          </p:nvPr>
        </p:nvSpPr>
        <p:spPr/>
        <p:txBody>
          <a:bodyPr/>
          <a:lstStyle/>
          <a:p>
            <a:r>
              <a:t>Present the current metrics and how they compare to industry standards.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 sz="quarter"/>
          </p:nvPr>
        </p:nvSpPr>
        <p:spPr/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3" sz="quarter"/>
          </p:nvPr>
        </p:nvSpPr>
        <p:spPr/>
        <p:txBody>
          <a:bodyPr/>
          <a:lstStyle/>
          <a:p>
            <a:r>
              <a:t>Discuss various strategies that can be implemented to boost productivity.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 sz="quarter"/>
          </p:nvPr>
        </p:nvSpPr>
        <p:spPr/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3" sz="quarter"/>
          </p:nvPr>
        </p:nvSpPr>
        <p:spPr/>
        <p:txBody>
          <a:bodyPr/>
          <a:lstStyle/>
          <a:p>
            <a:r>
              <a:t>Share examples of successful productivity improvements from other companies.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 sz="quarter"/>
          </p:nvPr>
        </p:nvSpPr>
        <p:spPr/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3" sz="quarter"/>
          </p:nvPr>
        </p:nvSpPr>
        <p:spPr/>
        <p:txBody>
          <a:bodyPr/>
          <a:lstStyle/>
          <a:p>
            <a:r>
              <a:t>Provide insights on employee development initiatives and their impact on productivity.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 sz="quarter"/>
          </p:nvPr>
        </p:nvSpPr>
        <p:spPr/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3" sz="quarter"/>
          </p:nvPr>
        </p:nvSpPr>
        <p:spPr/>
        <p:txBody>
          <a:bodyPr/>
          <a:lstStyle/>
          <a:p>
            <a:r>
              <a:t>Discuss how improving collaboration can lead to higher productivity.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 sz="quarter"/>
          </p:nvPr>
        </p:nvSpPr>
        <p:spPr/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3" sz="quarter"/>
          </p:nvPr>
        </p:nvSpPr>
        <p:spPr/>
        <p:txBody>
          <a:bodyPr/>
          <a:lstStyle/>
          <a:p>
            <a:r>
              <a:t>Outline the immediate next steps that Great Pasta should take to enhance productivity.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 sz="quarter"/>
          </p:nvPr>
        </p:nvSpPr>
        <p:spPr/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3" sz="quarter"/>
          </p:nvPr>
        </p:nvSpPr>
        <p:spPr/>
        <p:txBody>
          <a:bodyPr/>
          <a:lstStyle/>
          <a:p>
            <a:r>
              <a:t>Recap the main points discussed and emphasize the importance of commitment to these initiatives.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 sz="quarter"/>
          </p:nvPr>
        </p:nvSpPr>
        <p:spPr/>
      </p:sp>
    </p:spTree>
  </p:cSld>
  <p:clrMapOvr>
    <a:masterClrMapping/>
  </p:clrMapOvr>
</p:note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.jp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jp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.jp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Enhancing Employee Productivity at Great Pasta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Introduce the topic and briefly explain the importance of employee productivity in a large enterprise.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Section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/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2286000"/>
            <a:ext cx="5486400" cy="36576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Enhancing Team Collaboration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Tools for better communication</a:t>
            </a:r>
          </a:p>
          <a:p>
            <a:r>
              <a:t>Promoting teamwork</a:t>
            </a:r>
          </a:p>
          <a:p>
            <a:r>
              <a:t>Measuring collaboration outcomes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Next Steps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Implement feedback from this presentation</a:t>
            </a:r>
          </a:p>
          <a:p>
            <a:r>
              <a:t>Pilot new strategies in selected departments</a:t>
            </a:r>
          </a:p>
          <a:p>
            <a:r>
              <a:t>Measure outcomes and adjust as needed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Key takeaways from the presentation</a:t>
            </a:r>
          </a:p>
          <a:p>
            <a:r>
              <a:t>The importance of ongoing assessment</a:t>
            </a:r>
          </a:p>
          <a:p>
            <a:r>
              <a:t>Commitment to employee productivity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1. Introduction</a:t>
            </a:r>
          </a:p>
          <a:p>
            <a:r>
              <a:t>2. Current Productivity Metrics</a:t>
            </a:r>
          </a:p>
          <a:p>
            <a:r>
              <a:t>3. Strategies for Improvement</a:t>
            </a:r>
          </a:p>
          <a:p>
            <a:r>
              <a:t>4. Case Studies</a:t>
            </a:r>
          </a:p>
          <a:p>
            <a:r>
              <a:t>5. Next Steps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Definition of Employee Productivity</a:t>
            </a:r>
          </a:p>
          <a:p>
            <a:r>
              <a:t>Importance in the Food Industry</a:t>
            </a:r>
          </a:p>
          <a:p>
            <a:r>
              <a:t>Current Trends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Current Productivity Metrics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Employee productivity rate: 75%</a:t>
            </a:r>
          </a:p>
          <a:p>
            <a:r>
              <a:t>Industry average: 80%</a:t>
            </a:r>
          </a:p>
          <a:p>
            <a:r>
              <a:t>Impact on overall performance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Section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/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2286000"/>
            <a:ext cx="5486400" cy="36576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Strategies for Improvement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Implementing flexible work hours</a:t>
            </a:r>
          </a:p>
          <a:p>
            <a:r>
              <a:t>Enhancing training programs</a:t>
            </a:r>
          </a:p>
          <a:p>
            <a:r>
              <a:t>Utilizing productivity tools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Case Studies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Company A: Increased productivity by 20% through employee engagement programs.</a:t>
            </a:r>
          </a:p>
          <a:p>
            <a:r>
              <a:t>Company B: Implemented new software resulting in 15% efficiency gain.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Section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/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2286000"/>
            <a:ext cx="5486400" cy="36576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Employee Development Programs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Overview of existing programs at Great Pasta</a:t>
            </a:r>
          </a:p>
          <a:p>
            <a:r>
              <a:t>Feedback from employees</a:t>
            </a:r>
          </a:p>
          <a:p>
            <a:r>
              <a:t>Future program enhancements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