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57" r:id="rId12"/>
    <p:sldId id="258" r:id="rId13"/>
    <p:sldId id="259" r:id="rId14"/>
    <p:sldId id="270" r:id="rId15"/>
    <p:sldId id="271" r:id="rId16"/>
    <p:sldId id="272" r:id="rId17"/>
    <p:sldId id="273" r:id="rId18"/>
    <p:sldId id="274" r:id="rId19"/>
    <p:sldId id="266" r:id="rId20"/>
    <p:sldId id="267" r:id="rId21"/>
    <p:sldId id="262" r:id="rId22"/>
    <p:sldId id="263" r:id="rId23"/>
    <p:sldId id="260" r:id="rId24"/>
    <p:sldId id="261" r:id="rId25"/>
    <p:sldId id="264" r:id="rId26"/>
    <p:sldId id="265" r:id="rId27"/>
    <p:sldId id="268" r:id="rId28"/>
    <p:sldId id="284" r:id="rId29"/>
    <p:sldId id="28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8"/>
    <p:restoredTop sz="94694"/>
  </p:normalViewPr>
  <p:slideViewPr>
    <p:cSldViewPr snapToGrid="0">
      <p:cViewPr varScale="1">
        <p:scale>
          <a:sx n="146" d="100"/>
          <a:sy n="146" d="100"/>
        </p:scale>
        <p:origin x="192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5EE15-52DF-4B4E-B89F-E14C0AC0DD07}" type="datetimeFigureOut">
              <a:rPr lang="en-US" smtClean="0"/>
              <a:t>10/1/24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C2FF7-8139-3C4A-9EE4-194020669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59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C2FF7-8139-3C4A-9EE4-1940206693A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506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FA302-B39A-8380-A1DF-ADC03DC5C8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AC8EBF-0676-A7E7-26D4-517A07A9AB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F69613-FF76-7240-79FF-4D931B57F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4B08-9ED4-E74A-A5FD-313569938D4C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592E1-C5C6-5150-2516-4F1A2A3D6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23F49-9215-0B22-35F6-F0E9B90A8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128B-EAA6-204B-A32B-6253B6AB8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717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58898-B8D0-15A6-A5ED-5F55753CC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C9513B-80AB-87AA-48E9-4DD845ACB6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3366D-B0A5-EE4A-AAD0-C2A6911D6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4B08-9ED4-E74A-A5FD-313569938D4C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4ABCA-A839-8E0A-BFAC-5DCE0B60D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07F114-7014-B7C3-61D4-07BF549E3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128B-EAA6-204B-A32B-6253B6AB8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8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CCB907-FE72-B255-9B33-A913AB0571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73BA37-C2F0-6C70-AEEF-E1EF4FDE23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0AA64F-DF0A-F3FF-96B0-33A28D5AC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4B08-9ED4-E74A-A5FD-313569938D4C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6E8994-6A72-E352-9ECF-E9B5F70F7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D0122-2BDB-CF23-9348-117C0CD9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128B-EAA6-204B-A32B-6253B6AB8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66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EF432-0620-5CE0-9B34-C33B6EE1C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C9EE9-F1DE-576A-811A-6F7B37F76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E4484-A2DC-828B-ED5A-18235D2B7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4B08-9ED4-E74A-A5FD-313569938D4C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9BC10-8AF9-26E9-3EC2-A74DBA471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EB4C2-7E55-5267-20FE-57744BF43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128B-EAA6-204B-A32B-6253B6AB8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917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45877-6650-4BA5-2878-91944B3F5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B24EF2-E4FC-A483-B43F-02E9359FA7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5C8657-052A-8562-4C8C-B55943025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4B08-9ED4-E74A-A5FD-313569938D4C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90203-238E-3E76-DA95-D35988F10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E63A3-FFBA-720B-CEF1-C0EBEA648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128B-EAA6-204B-A32B-6253B6AB8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981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A7986-F3D7-8DBC-1BAC-7898E2739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A9D5F9-8AF5-E8BD-9A79-8F1B738F44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C53F0-427E-0731-422B-B998D7BBC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7FFEB8-600C-3EA2-E0C5-7D621514E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4B08-9ED4-E74A-A5FD-313569938D4C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CA2205-E7FD-2E2A-F041-C04ED53D6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9D2B9C-E141-54B5-A377-DE0D17798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128B-EAA6-204B-A32B-6253B6AB8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340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F20B4-1B28-DF63-CA4A-FBE3D4939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B8D6AA-F673-F566-57F1-6A8A719FD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5272C0-EBC0-5346-27CB-34306ADB38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7243F1-DD7C-EA2D-18D7-39E2747F47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AC1662-BBCB-C9C6-C50D-8DFEA6DCCD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40DB37-1069-6EBB-627A-FD6217B1F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4B08-9ED4-E74A-A5FD-313569938D4C}" type="datetimeFigureOut">
              <a:rPr lang="en-US" smtClean="0"/>
              <a:t>10/1/24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8477A4-5DBB-C7F2-463D-A9FC08843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AC9958-76ED-FE12-398A-F97240A22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128B-EAA6-204B-A32B-6253B6AB8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757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EFC0D-BED5-18AF-9719-EB22AA8D7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09DFD-B037-A88B-8D71-BEFB3EBA1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4B08-9ED4-E74A-A5FD-313569938D4C}" type="datetimeFigureOut">
              <a:rPr lang="en-US" smtClean="0"/>
              <a:t>10/1/24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791463-0620-6C15-033C-21D61ABCF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A17415-F821-D429-05CA-5415C43C9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128B-EAA6-204B-A32B-6253B6AB8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951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9A5024-E2AB-DD08-1010-F4D6D925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4B08-9ED4-E74A-A5FD-313569938D4C}" type="datetimeFigureOut">
              <a:rPr lang="en-US" smtClean="0"/>
              <a:t>10/1/24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0FFEA1-54ED-5AB2-BA8E-D55CE9135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ADA04B-D1DB-6E1C-10DA-782FB21F3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128B-EAA6-204B-A32B-6253B6AB8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2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77491-79B5-145F-1D19-1ED3784D0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244EB-5975-5037-B2B3-334BFEB26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96DFDA-E284-9CE2-6CCD-6DDC7B8C1E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85CCE7-67E9-92F0-E94F-D25B9E7CE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4B08-9ED4-E74A-A5FD-313569938D4C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637A3E-843E-34CD-632F-63A140888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548ECF-A3E4-E54B-69AC-C48426060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128B-EAA6-204B-A32B-6253B6AB8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845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17E59-065A-F4CA-70D8-47CEF3CA7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7FEE8C-3FD1-C017-B0F6-3CF559A16A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ADD422-DEC4-967F-EEEE-30F9BAF814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01B206-A42A-B582-98CE-47BF69AF9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A4B08-9ED4-E74A-A5FD-313569938D4C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A9E8D3-2A12-AD28-E0BC-9E3BF2358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11F08-7873-EFD7-D32A-94534B179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128B-EAA6-204B-A32B-6253B6AB8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186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1ED834-A1C0-C794-B069-60A03C884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D41BE7-A1E0-172E-A38D-5AD41EE28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18015-771A-9213-5FEA-FE6B238F50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BA4B08-9ED4-E74A-A5FD-313569938D4C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12827-6AE0-5FAB-9180-62449001E9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32267-3134-9E08-AB59-2CBF2AAEC1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71128B-EAA6-204B-A32B-6253B6AB8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956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6.mp4"/><Relationship Id="rId7" Type="http://schemas.openxmlformats.org/officeDocument/2006/relationships/image" Target="../media/image16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16.mp4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8.mp4"/><Relationship Id="rId7" Type="http://schemas.openxmlformats.org/officeDocument/2006/relationships/image" Target="../media/image18.png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18.mp4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20.mp4"/><Relationship Id="rId7" Type="http://schemas.openxmlformats.org/officeDocument/2006/relationships/image" Target="../media/image20.png"/><Relationship Id="rId2" Type="http://schemas.openxmlformats.org/officeDocument/2006/relationships/video" Target="../media/media19.mp4"/><Relationship Id="rId1" Type="http://schemas.microsoft.com/office/2007/relationships/media" Target="../media/media19.mp4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0.mp4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ideo" Target="../media/media24.mp4"/><Relationship Id="rId13" Type="http://schemas.microsoft.com/office/2007/relationships/media" Target="../media/media26.mp4"/><Relationship Id="rId18" Type="http://schemas.openxmlformats.org/officeDocument/2006/relationships/image" Target="../media/image21.png"/><Relationship Id="rId3" Type="http://schemas.microsoft.com/office/2007/relationships/media" Target="../media/media22.mp4"/><Relationship Id="rId21" Type="http://schemas.openxmlformats.org/officeDocument/2006/relationships/image" Target="../media/image24.png"/><Relationship Id="rId7" Type="http://schemas.microsoft.com/office/2007/relationships/media" Target="../media/media24.mp4"/><Relationship Id="rId12" Type="http://schemas.openxmlformats.org/officeDocument/2006/relationships/video" Target="../media/media10.mp4"/><Relationship Id="rId17" Type="http://schemas.openxmlformats.org/officeDocument/2006/relationships/slideLayout" Target="../slideLayouts/slideLayout2.xml"/><Relationship Id="rId25" Type="http://schemas.openxmlformats.org/officeDocument/2006/relationships/image" Target="../media/image27.png"/><Relationship Id="rId2" Type="http://schemas.openxmlformats.org/officeDocument/2006/relationships/video" Target="../media/media21.mp4"/><Relationship Id="rId16" Type="http://schemas.openxmlformats.org/officeDocument/2006/relationships/video" Target="../media/media27.mp4"/><Relationship Id="rId20" Type="http://schemas.openxmlformats.org/officeDocument/2006/relationships/image" Target="../media/image23.png"/><Relationship Id="rId1" Type="http://schemas.microsoft.com/office/2007/relationships/media" Target="../media/media21.mp4"/><Relationship Id="rId6" Type="http://schemas.openxmlformats.org/officeDocument/2006/relationships/video" Target="../media/media23.mp4"/><Relationship Id="rId11" Type="http://schemas.microsoft.com/office/2007/relationships/media" Target="../media/media10.mp4"/><Relationship Id="rId24" Type="http://schemas.openxmlformats.org/officeDocument/2006/relationships/image" Target="../media/image26.png"/><Relationship Id="rId5" Type="http://schemas.microsoft.com/office/2007/relationships/media" Target="../media/media23.mp4"/><Relationship Id="rId15" Type="http://schemas.microsoft.com/office/2007/relationships/media" Target="../media/media27.mp4"/><Relationship Id="rId23" Type="http://schemas.openxmlformats.org/officeDocument/2006/relationships/image" Target="../media/image10.png"/><Relationship Id="rId10" Type="http://schemas.openxmlformats.org/officeDocument/2006/relationships/video" Target="../media/media25.mp4"/><Relationship Id="rId19" Type="http://schemas.openxmlformats.org/officeDocument/2006/relationships/image" Target="../media/image22.png"/><Relationship Id="rId4" Type="http://schemas.openxmlformats.org/officeDocument/2006/relationships/video" Target="../media/media22.mp4"/><Relationship Id="rId9" Type="http://schemas.microsoft.com/office/2007/relationships/media" Target="../media/media25.mp4"/><Relationship Id="rId14" Type="http://schemas.openxmlformats.org/officeDocument/2006/relationships/video" Target="../media/media26.mp4"/><Relationship Id="rId22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ideo" Target="../media/media31.mp4"/><Relationship Id="rId13" Type="http://schemas.microsoft.com/office/2007/relationships/media" Target="../media/media34.mp4"/><Relationship Id="rId18" Type="http://schemas.openxmlformats.org/officeDocument/2006/relationships/image" Target="../media/image28.png"/><Relationship Id="rId3" Type="http://schemas.microsoft.com/office/2007/relationships/media" Target="../media/media29.mp4"/><Relationship Id="rId21" Type="http://schemas.openxmlformats.org/officeDocument/2006/relationships/image" Target="../media/image31.png"/><Relationship Id="rId7" Type="http://schemas.microsoft.com/office/2007/relationships/media" Target="../media/media31.mp4"/><Relationship Id="rId12" Type="http://schemas.openxmlformats.org/officeDocument/2006/relationships/video" Target="../media/media33.mp4"/><Relationship Id="rId17" Type="http://schemas.openxmlformats.org/officeDocument/2006/relationships/slideLayout" Target="../slideLayouts/slideLayout2.xml"/><Relationship Id="rId25" Type="http://schemas.openxmlformats.org/officeDocument/2006/relationships/image" Target="../media/image35.png"/><Relationship Id="rId2" Type="http://schemas.openxmlformats.org/officeDocument/2006/relationships/video" Target="../media/media28.mp4"/><Relationship Id="rId16" Type="http://schemas.openxmlformats.org/officeDocument/2006/relationships/video" Target="../media/media35.mp4"/><Relationship Id="rId20" Type="http://schemas.openxmlformats.org/officeDocument/2006/relationships/image" Target="../media/image30.png"/><Relationship Id="rId1" Type="http://schemas.microsoft.com/office/2007/relationships/media" Target="../media/media28.mp4"/><Relationship Id="rId6" Type="http://schemas.openxmlformats.org/officeDocument/2006/relationships/video" Target="../media/media30.mp4"/><Relationship Id="rId11" Type="http://schemas.microsoft.com/office/2007/relationships/media" Target="../media/media33.mp4"/><Relationship Id="rId24" Type="http://schemas.openxmlformats.org/officeDocument/2006/relationships/image" Target="../media/image34.png"/><Relationship Id="rId5" Type="http://schemas.microsoft.com/office/2007/relationships/media" Target="../media/media30.mp4"/><Relationship Id="rId15" Type="http://schemas.microsoft.com/office/2007/relationships/media" Target="../media/media35.mp4"/><Relationship Id="rId23" Type="http://schemas.openxmlformats.org/officeDocument/2006/relationships/image" Target="../media/image33.png"/><Relationship Id="rId10" Type="http://schemas.openxmlformats.org/officeDocument/2006/relationships/video" Target="../media/media32.mp4"/><Relationship Id="rId19" Type="http://schemas.openxmlformats.org/officeDocument/2006/relationships/image" Target="../media/image29.png"/><Relationship Id="rId4" Type="http://schemas.openxmlformats.org/officeDocument/2006/relationships/video" Target="../media/media29.mp4"/><Relationship Id="rId9" Type="http://schemas.microsoft.com/office/2007/relationships/media" Target="../media/media32.mp4"/><Relationship Id="rId14" Type="http://schemas.openxmlformats.org/officeDocument/2006/relationships/video" Target="../media/media34.mp4"/><Relationship Id="rId22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ideo" Target="../media/media39.mp4"/><Relationship Id="rId13" Type="http://schemas.microsoft.com/office/2007/relationships/media" Target="../media/media41.mp4"/><Relationship Id="rId18" Type="http://schemas.openxmlformats.org/officeDocument/2006/relationships/image" Target="../media/image36.png"/><Relationship Id="rId3" Type="http://schemas.microsoft.com/office/2007/relationships/media" Target="../media/media37.mp4"/><Relationship Id="rId21" Type="http://schemas.openxmlformats.org/officeDocument/2006/relationships/image" Target="../media/image39.png"/><Relationship Id="rId7" Type="http://schemas.microsoft.com/office/2007/relationships/media" Target="../media/media39.mp4"/><Relationship Id="rId12" Type="http://schemas.openxmlformats.org/officeDocument/2006/relationships/video" Target="../media/media15.mp4"/><Relationship Id="rId17" Type="http://schemas.openxmlformats.org/officeDocument/2006/relationships/slideLayout" Target="../slideLayouts/slideLayout2.xml"/><Relationship Id="rId25" Type="http://schemas.openxmlformats.org/officeDocument/2006/relationships/image" Target="../media/image16.png"/><Relationship Id="rId2" Type="http://schemas.openxmlformats.org/officeDocument/2006/relationships/video" Target="../media/media36.mp4"/><Relationship Id="rId16" Type="http://schemas.openxmlformats.org/officeDocument/2006/relationships/video" Target="../media/media16.mp4"/><Relationship Id="rId20" Type="http://schemas.openxmlformats.org/officeDocument/2006/relationships/image" Target="../media/image38.png"/><Relationship Id="rId1" Type="http://schemas.microsoft.com/office/2007/relationships/media" Target="../media/media36.mp4"/><Relationship Id="rId6" Type="http://schemas.openxmlformats.org/officeDocument/2006/relationships/video" Target="../media/media38.mp4"/><Relationship Id="rId11" Type="http://schemas.microsoft.com/office/2007/relationships/media" Target="../media/media15.mp4"/><Relationship Id="rId24" Type="http://schemas.openxmlformats.org/officeDocument/2006/relationships/image" Target="../media/image41.png"/><Relationship Id="rId5" Type="http://schemas.microsoft.com/office/2007/relationships/media" Target="../media/media38.mp4"/><Relationship Id="rId15" Type="http://schemas.microsoft.com/office/2007/relationships/media" Target="../media/media16.mp4"/><Relationship Id="rId23" Type="http://schemas.openxmlformats.org/officeDocument/2006/relationships/image" Target="../media/image15.png"/><Relationship Id="rId10" Type="http://schemas.openxmlformats.org/officeDocument/2006/relationships/video" Target="../media/media40.mp4"/><Relationship Id="rId19" Type="http://schemas.openxmlformats.org/officeDocument/2006/relationships/image" Target="../media/image37.png"/><Relationship Id="rId4" Type="http://schemas.openxmlformats.org/officeDocument/2006/relationships/video" Target="../media/media37.mp4"/><Relationship Id="rId9" Type="http://schemas.microsoft.com/office/2007/relationships/media" Target="../media/media40.mp4"/><Relationship Id="rId14" Type="http://schemas.openxmlformats.org/officeDocument/2006/relationships/video" Target="../media/media41.mp4"/><Relationship Id="rId22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ideo" Target="../media/media45.mp4"/><Relationship Id="rId13" Type="http://schemas.microsoft.com/office/2007/relationships/media" Target="../media/media48.mp4"/><Relationship Id="rId18" Type="http://schemas.openxmlformats.org/officeDocument/2006/relationships/image" Target="../media/image42.png"/><Relationship Id="rId3" Type="http://schemas.microsoft.com/office/2007/relationships/media" Target="../media/media43.mp4"/><Relationship Id="rId21" Type="http://schemas.openxmlformats.org/officeDocument/2006/relationships/image" Target="../media/image45.png"/><Relationship Id="rId7" Type="http://schemas.microsoft.com/office/2007/relationships/media" Target="../media/media45.mp4"/><Relationship Id="rId12" Type="http://schemas.openxmlformats.org/officeDocument/2006/relationships/video" Target="../media/media47.mp4"/><Relationship Id="rId17" Type="http://schemas.openxmlformats.org/officeDocument/2006/relationships/slideLayout" Target="../slideLayouts/slideLayout2.xml"/><Relationship Id="rId25" Type="http://schemas.openxmlformats.org/officeDocument/2006/relationships/image" Target="../media/image49.png"/><Relationship Id="rId2" Type="http://schemas.openxmlformats.org/officeDocument/2006/relationships/video" Target="../media/media42.mp4"/><Relationship Id="rId16" Type="http://schemas.openxmlformats.org/officeDocument/2006/relationships/video" Target="../media/media49.mp4"/><Relationship Id="rId20" Type="http://schemas.openxmlformats.org/officeDocument/2006/relationships/image" Target="../media/image44.png"/><Relationship Id="rId1" Type="http://schemas.microsoft.com/office/2007/relationships/media" Target="../media/media42.mp4"/><Relationship Id="rId6" Type="http://schemas.openxmlformats.org/officeDocument/2006/relationships/video" Target="../media/media44.mp4"/><Relationship Id="rId11" Type="http://schemas.microsoft.com/office/2007/relationships/media" Target="../media/media47.mp4"/><Relationship Id="rId24" Type="http://schemas.openxmlformats.org/officeDocument/2006/relationships/image" Target="../media/image48.png"/><Relationship Id="rId5" Type="http://schemas.microsoft.com/office/2007/relationships/media" Target="../media/media44.mp4"/><Relationship Id="rId15" Type="http://schemas.microsoft.com/office/2007/relationships/media" Target="../media/media49.mp4"/><Relationship Id="rId23" Type="http://schemas.openxmlformats.org/officeDocument/2006/relationships/image" Target="../media/image47.png"/><Relationship Id="rId10" Type="http://schemas.openxmlformats.org/officeDocument/2006/relationships/video" Target="../media/media46.mp4"/><Relationship Id="rId19" Type="http://schemas.openxmlformats.org/officeDocument/2006/relationships/image" Target="../media/image43.png"/><Relationship Id="rId4" Type="http://schemas.openxmlformats.org/officeDocument/2006/relationships/video" Target="../media/media43.mp4"/><Relationship Id="rId9" Type="http://schemas.microsoft.com/office/2007/relationships/media" Target="../media/media46.mp4"/><Relationship Id="rId14" Type="http://schemas.openxmlformats.org/officeDocument/2006/relationships/video" Target="../media/media48.mp4"/><Relationship Id="rId22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51.mp4"/><Relationship Id="rId7" Type="http://schemas.openxmlformats.org/officeDocument/2006/relationships/image" Target="../media/image51.png"/><Relationship Id="rId2" Type="http://schemas.openxmlformats.org/officeDocument/2006/relationships/video" Target="../media/media50.mp4"/><Relationship Id="rId1" Type="http://schemas.microsoft.com/office/2007/relationships/media" Target="../media/media50.mp4"/><Relationship Id="rId6" Type="http://schemas.openxmlformats.org/officeDocument/2006/relationships/image" Target="../media/image50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51.mp4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5.png"/><Relationship Id="rId2" Type="http://schemas.openxmlformats.org/officeDocument/2006/relationships/video" Target="../media/media52.mp4"/><Relationship Id="rId1" Type="http://schemas.microsoft.com/office/2007/relationships/media" Target="../media/media52.mp4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3" Type="http://schemas.microsoft.com/office/2007/relationships/media" Target="../media/media59.mp4"/><Relationship Id="rId18" Type="http://schemas.openxmlformats.org/officeDocument/2006/relationships/video" Target="../media/media61.mp4"/><Relationship Id="rId26" Type="http://schemas.openxmlformats.org/officeDocument/2006/relationships/image" Target="../media/image57.png"/><Relationship Id="rId21" Type="http://schemas.microsoft.com/office/2007/relationships/media" Target="../media/media63.mp4"/><Relationship Id="rId34" Type="http://schemas.openxmlformats.org/officeDocument/2006/relationships/image" Target="../media/image65.png"/><Relationship Id="rId7" Type="http://schemas.microsoft.com/office/2007/relationships/media" Target="../media/media56.mp4"/><Relationship Id="rId12" Type="http://schemas.openxmlformats.org/officeDocument/2006/relationships/video" Target="../media/media58.mp4"/><Relationship Id="rId17" Type="http://schemas.microsoft.com/office/2007/relationships/media" Target="../media/media61.mp4"/><Relationship Id="rId25" Type="http://schemas.openxmlformats.org/officeDocument/2006/relationships/slideLayout" Target="../slideLayouts/slideLayout2.xml"/><Relationship Id="rId33" Type="http://schemas.openxmlformats.org/officeDocument/2006/relationships/image" Target="../media/image64.png"/><Relationship Id="rId2" Type="http://schemas.openxmlformats.org/officeDocument/2006/relationships/video" Target="../media/media53.mp4"/><Relationship Id="rId16" Type="http://schemas.openxmlformats.org/officeDocument/2006/relationships/video" Target="../media/media60.mp4"/><Relationship Id="rId20" Type="http://schemas.openxmlformats.org/officeDocument/2006/relationships/video" Target="../media/media62.mp4"/><Relationship Id="rId29" Type="http://schemas.openxmlformats.org/officeDocument/2006/relationships/image" Target="../media/image60.png"/><Relationship Id="rId1" Type="http://schemas.microsoft.com/office/2007/relationships/media" Target="../media/media53.mp4"/><Relationship Id="rId6" Type="http://schemas.openxmlformats.org/officeDocument/2006/relationships/video" Target="../media/media55.mp4"/><Relationship Id="rId11" Type="http://schemas.microsoft.com/office/2007/relationships/media" Target="../media/media58.mp4"/><Relationship Id="rId24" Type="http://schemas.openxmlformats.org/officeDocument/2006/relationships/video" Target="../media/media64.mp4"/><Relationship Id="rId32" Type="http://schemas.openxmlformats.org/officeDocument/2006/relationships/image" Target="../media/image63.png"/><Relationship Id="rId37" Type="http://schemas.openxmlformats.org/officeDocument/2006/relationships/image" Target="../media/image68.png"/><Relationship Id="rId5" Type="http://schemas.microsoft.com/office/2007/relationships/media" Target="../media/media55.mp4"/><Relationship Id="rId15" Type="http://schemas.microsoft.com/office/2007/relationships/media" Target="../media/media60.mp4"/><Relationship Id="rId23" Type="http://schemas.microsoft.com/office/2007/relationships/media" Target="../media/media64.mp4"/><Relationship Id="rId28" Type="http://schemas.openxmlformats.org/officeDocument/2006/relationships/image" Target="../media/image59.png"/><Relationship Id="rId36" Type="http://schemas.openxmlformats.org/officeDocument/2006/relationships/image" Target="../media/image67.png"/><Relationship Id="rId10" Type="http://schemas.openxmlformats.org/officeDocument/2006/relationships/video" Target="../media/media57.mp4"/><Relationship Id="rId19" Type="http://schemas.microsoft.com/office/2007/relationships/media" Target="../media/media62.mp4"/><Relationship Id="rId31" Type="http://schemas.openxmlformats.org/officeDocument/2006/relationships/image" Target="../media/image62.png"/><Relationship Id="rId4" Type="http://schemas.openxmlformats.org/officeDocument/2006/relationships/video" Target="../media/media54.mp4"/><Relationship Id="rId9" Type="http://schemas.microsoft.com/office/2007/relationships/media" Target="../media/media57.mp4"/><Relationship Id="rId14" Type="http://schemas.openxmlformats.org/officeDocument/2006/relationships/video" Target="../media/media59.mp4"/><Relationship Id="rId22" Type="http://schemas.openxmlformats.org/officeDocument/2006/relationships/video" Target="../media/media63.mp4"/><Relationship Id="rId27" Type="http://schemas.openxmlformats.org/officeDocument/2006/relationships/image" Target="../media/image58.png"/><Relationship Id="rId30" Type="http://schemas.openxmlformats.org/officeDocument/2006/relationships/image" Target="../media/image61.png"/><Relationship Id="rId35" Type="http://schemas.openxmlformats.org/officeDocument/2006/relationships/image" Target="../media/image66.png"/><Relationship Id="rId8" Type="http://schemas.openxmlformats.org/officeDocument/2006/relationships/video" Target="../media/media56.mp4"/><Relationship Id="rId3" Type="http://schemas.microsoft.com/office/2007/relationships/media" Target="../media/media54.mp4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microsoft.com/office/2007/relationships/media" Target="../media/media66.mp4"/><Relationship Id="rId7" Type="http://schemas.openxmlformats.org/officeDocument/2006/relationships/image" Target="../media/image70.png"/><Relationship Id="rId2" Type="http://schemas.openxmlformats.org/officeDocument/2006/relationships/video" Target="../media/media65.mp4"/><Relationship Id="rId1" Type="http://schemas.microsoft.com/office/2007/relationships/media" Target="../media/media65.mp4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73.png"/><Relationship Id="rId4" Type="http://schemas.openxmlformats.org/officeDocument/2006/relationships/video" Target="../media/media66.mp4"/><Relationship Id="rId9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../media/media68.mp4"/><Relationship Id="rId7" Type="http://schemas.openxmlformats.org/officeDocument/2006/relationships/image" Target="../media/image76.png"/><Relationship Id="rId2" Type="http://schemas.openxmlformats.org/officeDocument/2006/relationships/video" Target="../media/media67.mp4"/><Relationship Id="rId1" Type="http://schemas.microsoft.com/office/2007/relationships/media" Target="../media/media67.mp4"/><Relationship Id="rId6" Type="http://schemas.openxmlformats.org/officeDocument/2006/relationships/image" Target="../media/image75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68.mp4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microsoft.com/office/2007/relationships/media" Target="../media/media70.mp4"/><Relationship Id="rId7" Type="http://schemas.openxmlformats.org/officeDocument/2006/relationships/image" Target="../media/image77.png"/><Relationship Id="rId2" Type="http://schemas.openxmlformats.org/officeDocument/2006/relationships/video" Target="../media/media69.mp4"/><Relationship Id="rId1" Type="http://schemas.microsoft.com/office/2007/relationships/media" Target="../media/media69.mp4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70.mp4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7" Type="http://schemas.openxmlformats.org/officeDocument/2006/relationships/image" Target="../media/image4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4.mp4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6.mp4"/><Relationship Id="rId7" Type="http://schemas.openxmlformats.org/officeDocument/2006/relationships/image" Target="../media/image6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6.mp4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8.mp4"/><Relationship Id="rId7" Type="http://schemas.openxmlformats.org/officeDocument/2006/relationships/image" Target="../media/image8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8.mp4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0.mp4"/><Relationship Id="rId7" Type="http://schemas.openxmlformats.org/officeDocument/2006/relationships/image" Target="../media/image10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10.mp4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2.mp4"/><Relationship Id="rId7" Type="http://schemas.openxmlformats.org/officeDocument/2006/relationships/image" Target="../media/image12.png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12.mp4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4.mp4"/><Relationship Id="rId7" Type="http://schemas.openxmlformats.org/officeDocument/2006/relationships/image" Target="../media/image14.png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14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63F71-3CAB-9002-6931-39558DA6DE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Supplementary</a:t>
            </a:r>
            <a:r>
              <a:rPr lang="zh-CN" altLang="en-US" dirty="0"/>
              <a:t> </a:t>
            </a:r>
            <a:r>
              <a:rPr lang="en-US" altLang="zh-CN" dirty="0"/>
              <a:t>Materials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C5C5E8-E2EF-1B0B-055B-ED73092D24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MarDini</a:t>
            </a:r>
            <a:r>
              <a:rPr lang="en-US" dirty="0"/>
              <a:t>: Masked Auto-Regressive Diffusion </a:t>
            </a:r>
          </a:p>
          <a:p>
            <a:r>
              <a:rPr lang="en-US" dirty="0"/>
              <a:t>for Video Generation at Scale</a:t>
            </a:r>
          </a:p>
        </p:txBody>
      </p:sp>
    </p:spTree>
    <p:extLst>
      <p:ext uri="{BB962C8B-B14F-4D97-AF65-F5344CB8AC3E}">
        <p14:creationId xmlns:p14="http://schemas.microsoft.com/office/powerpoint/2010/main" val="3678555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XL_a great white shark swimming in the ocean">
            <a:hlinkClick r:id="" action="ppaction://media"/>
            <a:extLst>
              <a:ext uri="{FF2B5EF4-FFF2-40B4-BE49-F238E27FC236}">
                <a16:creationId xmlns:a16="http://schemas.microsoft.com/office/drawing/2014/main" id="{6942A9CD-F6BB-090B-3525-03CE1868E3A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4492" y="722757"/>
            <a:ext cx="5458587" cy="5458587"/>
          </a:xfrm>
          <a:prstGeom prst="rect">
            <a:avLst/>
          </a:prstGeom>
        </p:spPr>
      </p:pic>
      <p:pic>
        <p:nvPicPr>
          <p:cNvPr id="5" name="XL_a group of jellyfish swimming in an aquarium">
            <a:hlinkClick r:id="" action="ppaction://media"/>
            <a:extLst>
              <a:ext uri="{FF2B5EF4-FFF2-40B4-BE49-F238E27FC236}">
                <a16:creationId xmlns:a16="http://schemas.microsoft.com/office/drawing/2014/main" id="{CE2CAC61-C1CE-AA4D-903C-90FB78643A7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45111" y="722757"/>
            <a:ext cx="5458587" cy="545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D733840-19E6-AEEE-9499-CB05F05889CC}"/>
              </a:ext>
            </a:extLst>
          </p:cNvPr>
          <p:cNvSpPr txBox="1">
            <a:spLocks/>
          </p:cNvSpPr>
          <p:nvPr/>
        </p:nvSpPr>
        <p:spPr>
          <a:xfrm>
            <a:off x="1450428" y="1879108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Ablation Study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9286EA-78F9-BBA9-7118-26C6F21F94DD}"/>
              </a:ext>
            </a:extLst>
          </p:cNvPr>
          <p:cNvSpPr txBox="1"/>
          <p:nvPr/>
        </p:nvSpPr>
        <p:spPr>
          <a:xfrm>
            <a:off x="1450428" y="3816413"/>
            <a:ext cx="2483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(Figure </a:t>
            </a:r>
            <a:r>
              <a:rPr lang="en-US" altLang="zh-CN" dirty="0"/>
              <a:t>4</a:t>
            </a:r>
            <a:r>
              <a:rPr lang="en-US" dirty="0"/>
              <a:t> in Main Paper)</a:t>
            </a:r>
          </a:p>
        </p:txBody>
      </p:sp>
    </p:spTree>
    <p:extLst>
      <p:ext uri="{BB962C8B-B14F-4D97-AF65-F5344CB8AC3E}">
        <p14:creationId xmlns:p14="http://schemas.microsoft.com/office/powerpoint/2010/main" val="2288384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ithout_MAR_0">
            <a:extLst>
              <a:ext uri="{FF2B5EF4-FFF2-40B4-BE49-F238E27FC236}">
                <a16:creationId xmlns:a16="http://schemas.microsoft.com/office/drawing/2014/main" id="{112B1696-5603-5BD4-4D52-18051CCDDE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17048" y="1594021"/>
            <a:ext cx="3657601" cy="36576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6BA744-A1FE-A42D-0F67-946182F7CA8A}"/>
              </a:ext>
            </a:extLst>
          </p:cNvPr>
          <p:cNvSpPr txBox="1"/>
          <p:nvPr/>
        </p:nvSpPr>
        <p:spPr>
          <a:xfrm>
            <a:off x="2069697" y="1237046"/>
            <a:ext cx="2552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Without Planning Model</a:t>
            </a:r>
          </a:p>
        </p:txBody>
      </p:sp>
      <p:pic>
        <p:nvPicPr>
          <p:cNvPr id="6" name="withMAR_0">
            <a:hlinkClick r:id="" action="ppaction://media"/>
            <a:extLst>
              <a:ext uri="{FF2B5EF4-FFF2-40B4-BE49-F238E27FC236}">
                <a16:creationId xmlns:a16="http://schemas.microsoft.com/office/drawing/2014/main" id="{E4553CB5-DB13-EE90-F8CE-06D64164ADA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17353" y="1594021"/>
            <a:ext cx="3645244" cy="36452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7F08BC-95E4-8E75-B38E-5A30378A82F2}"/>
              </a:ext>
            </a:extLst>
          </p:cNvPr>
          <p:cNvSpPr txBox="1"/>
          <p:nvPr/>
        </p:nvSpPr>
        <p:spPr>
          <a:xfrm>
            <a:off x="7728933" y="1247818"/>
            <a:ext cx="2222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With Planning Model</a:t>
            </a:r>
          </a:p>
        </p:txBody>
      </p:sp>
    </p:spTree>
    <p:extLst>
      <p:ext uri="{BB962C8B-B14F-4D97-AF65-F5344CB8AC3E}">
        <p14:creationId xmlns:p14="http://schemas.microsoft.com/office/powerpoint/2010/main" val="29897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ithout_MAR_1">
            <a:hlinkClick r:id="" action="ppaction://media"/>
            <a:extLst>
              <a:ext uri="{FF2B5EF4-FFF2-40B4-BE49-F238E27FC236}">
                <a16:creationId xmlns:a16="http://schemas.microsoft.com/office/drawing/2014/main" id="{5609DA94-61EA-B3F0-B223-94E837395AD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40486" y="1624134"/>
            <a:ext cx="3639528" cy="36395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C0B92B-94EB-1825-B107-1C5634DF7639}"/>
              </a:ext>
            </a:extLst>
          </p:cNvPr>
          <p:cNvSpPr txBox="1"/>
          <p:nvPr/>
        </p:nvSpPr>
        <p:spPr>
          <a:xfrm>
            <a:off x="2069697" y="1237046"/>
            <a:ext cx="2552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Without Planning Model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AC1CB9-C008-9D3E-C642-5C60F2EE8AC4}"/>
              </a:ext>
            </a:extLst>
          </p:cNvPr>
          <p:cNvSpPr txBox="1"/>
          <p:nvPr/>
        </p:nvSpPr>
        <p:spPr>
          <a:xfrm>
            <a:off x="7720710" y="1237046"/>
            <a:ext cx="2222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With Planning Model</a:t>
            </a:r>
          </a:p>
        </p:txBody>
      </p:sp>
      <p:pic>
        <p:nvPicPr>
          <p:cNvPr id="8" name="with_MAR_1">
            <a:hlinkClick r:id="" action="ppaction://media"/>
            <a:extLst>
              <a:ext uri="{FF2B5EF4-FFF2-40B4-BE49-F238E27FC236}">
                <a16:creationId xmlns:a16="http://schemas.microsoft.com/office/drawing/2014/main" id="{09FC57AB-66E4-35CA-D196-C233F577A7D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11988" y="1624134"/>
            <a:ext cx="3639526" cy="363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39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BF628-AAE6-5D6A-EEA7-FD8C0E55C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768A59F-19E2-8661-408D-B9719043675B}"/>
              </a:ext>
            </a:extLst>
          </p:cNvPr>
          <p:cNvSpPr txBox="1">
            <a:spLocks/>
          </p:cNvSpPr>
          <p:nvPr/>
        </p:nvSpPr>
        <p:spPr>
          <a:xfrm>
            <a:off x="1450428" y="1879108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Scaling Law in </a:t>
            </a:r>
            <a:r>
              <a:rPr lang="en-US" dirty="0" err="1"/>
              <a:t>MarDini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4EEC5D-B16D-65EF-1D22-D0D50E2E3541}"/>
              </a:ext>
            </a:extLst>
          </p:cNvPr>
          <p:cNvSpPr txBox="1"/>
          <p:nvPr/>
        </p:nvSpPr>
        <p:spPr>
          <a:xfrm>
            <a:off x="1450428" y="3816413"/>
            <a:ext cx="2865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Image-to-Video Generation</a:t>
            </a:r>
          </a:p>
        </p:txBody>
      </p:sp>
    </p:spTree>
    <p:extLst>
      <p:ext uri="{BB962C8B-B14F-4D97-AF65-F5344CB8AC3E}">
        <p14:creationId xmlns:p14="http://schemas.microsoft.com/office/powerpoint/2010/main" val="1177449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6638EC-5720-5C0A-78A3-C3B6270C1859}"/>
              </a:ext>
            </a:extLst>
          </p:cNvPr>
          <p:cNvSpPr txBox="1"/>
          <p:nvPr/>
        </p:nvSpPr>
        <p:spPr>
          <a:xfrm>
            <a:off x="4087128" y="280630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60707E-8F4A-1AB8-9DCA-1FDCCE52E1D3}"/>
              </a:ext>
            </a:extLst>
          </p:cNvPr>
          <p:cNvSpPr txBox="1"/>
          <p:nvPr/>
        </p:nvSpPr>
        <p:spPr>
          <a:xfrm>
            <a:off x="1156956" y="280630"/>
            <a:ext cx="117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-S</a:t>
            </a:r>
          </a:p>
        </p:txBody>
      </p:sp>
      <p:pic>
        <p:nvPicPr>
          <p:cNvPr id="8" name="XL_A black and white abstract video featuring mesmerizing bubbles">
            <a:hlinkClick r:id="" action="ppaction://media"/>
            <a:extLst>
              <a:ext uri="{FF2B5EF4-FFF2-40B4-BE49-F238E27FC236}">
                <a16:creationId xmlns:a16="http://schemas.microsoft.com/office/drawing/2014/main" id="{C3335456-FF8E-205C-4C28-07A1B93E5FF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295357" y="689372"/>
            <a:ext cx="2739628" cy="2739628"/>
          </a:xfrm>
          <a:prstGeom prst="rect">
            <a:avLst/>
          </a:prstGeom>
        </p:spPr>
      </p:pic>
      <p:pic>
        <p:nvPicPr>
          <p:cNvPr id="9" name="X_A black and white abstract video featuring mesmerizing bubbles">
            <a:hlinkClick r:id="" action="ppaction://media"/>
            <a:extLst>
              <a:ext uri="{FF2B5EF4-FFF2-40B4-BE49-F238E27FC236}">
                <a16:creationId xmlns:a16="http://schemas.microsoft.com/office/drawing/2014/main" id="{D3C38371-6929-1CEC-D510-AD015374B52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75390" y="689372"/>
            <a:ext cx="2739628" cy="27396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AF73220-37A2-7F22-2C50-A9393171556C}"/>
              </a:ext>
            </a:extLst>
          </p:cNvPr>
          <p:cNvSpPr txBox="1"/>
          <p:nvPr/>
        </p:nvSpPr>
        <p:spPr>
          <a:xfrm>
            <a:off x="9937056" y="280630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97D057-1CF9-CFEF-44B0-6BBE1695E17C}"/>
              </a:ext>
            </a:extLst>
          </p:cNvPr>
          <p:cNvSpPr txBox="1"/>
          <p:nvPr/>
        </p:nvSpPr>
        <p:spPr>
          <a:xfrm>
            <a:off x="7040771" y="280630"/>
            <a:ext cx="117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-S</a:t>
            </a:r>
          </a:p>
        </p:txBody>
      </p:sp>
      <p:pic>
        <p:nvPicPr>
          <p:cNvPr id="12" name="X_a large waterfall in the middle of a building">
            <a:hlinkClick r:id="" action="ppaction://media"/>
            <a:extLst>
              <a:ext uri="{FF2B5EF4-FFF2-40B4-BE49-F238E27FC236}">
                <a16:creationId xmlns:a16="http://schemas.microsoft.com/office/drawing/2014/main" id="{13F00657-819C-2F74-961D-A26B04F4795B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215324" y="689372"/>
            <a:ext cx="2739628" cy="2739628"/>
          </a:xfrm>
          <a:prstGeom prst="rect">
            <a:avLst/>
          </a:prstGeom>
        </p:spPr>
      </p:pic>
      <p:pic>
        <p:nvPicPr>
          <p:cNvPr id="13" name="XL_a large waterfall in the middle of a building">
            <a:hlinkClick r:id="" action="ppaction://media"/>
            <a:extLst>
              <a:ext uri="{FF2B5EF4-FFF2-40B4-BE49-F238E27FC236}">
                <a16:creationId xmlns:a16="http://schemas.microsoft.com/office/drawing/2014/main" id="{8C8FAC28-CFC0-51B6-5CA6-30FD5DADDF1E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110678" y="689372"/>
            <a:ext cx="2739628" cy="2739628"/>
          </a:xfrm>
          <a:prstGeom prst="rect">
            <a:avLst/>
          </a:prstGeom>
        </p:spPr>
      </p:pic>
      <p:pic>
        <p:nvPicPr>
          <p:cNvPr id="14" name="X_a blue car driving down a dirt road near train tracks">
            <a:hlinkClick r:id="" action="ppaction://media"/>
            <a:extLst>
              <a:ext uri="{FF2B5EF4-FFF2-40B4-BE49-F238E27FC236}">
                <a16:creationId xmlns:a16="http://schemas.microsoft.com/office/drawing/2014/main" id="{ECD84AC8-CDE9-AC15-8897-40CCD9443E48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75390" y="3631955"/>
            <a:ext cx="2739628" cy="2739628"/>
          </a:xfrm>
          <a:prstGeom prst="rect">
            <a:avLst/>
          </a:prstGeom>
        </p:spPr>
      </p:pic>
      <p:pic>
        <p:nvPicPr>
          <p:cNvPr id="15" name="XL_a blue car driving down a dirt road near train tracks">
            <a:hlinkClick r:id="" action="ppaction://media"/>
            <a:extLst>
              <a:ext uri="{FF2B5EF4-FFF2-40B4-BE49-F238E27FC236}">
                <a16:creationId xmlns:a16="http://schemas.microsoft.com/office/drawing/2014/main" id="{82DF5D64-367F-8B89-2885-D2CB98DFC81D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295357" y="3631955"/>
            <a:ext cx="2739628" cy="2739628"/>
          </a:xfrm>
          <a:prstGeom prst="rect">
            <a:avLst/>
          </a:prstGeom>
        </p:spPr>
      </p:pic>
      <p:pic>
        <p:nvPicPr>
          <p:cNvPr id="16" name="X_a large waterfall in the middle of a lush green hillside">
            <a:hlinkClick r:id="" action="ppaction://media"/>
            <a:extLst>
              <a:ext uri="{FF2B5EF4-FFF2-40B4-BE49-F238E27FC236}">
                <a16:creationId xmlns:a16="http://schemas.microsoft.com/office/drawing/2014/main" id="{63EE2051-E016-5D35-142F-65AA5EB6656C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215324" y="3631955"/>
            <a:ext cx="2739628" cy="2739628"/>
          </a:xfrm>
          <a:prstGeom prst="rect">
            <a:avLst/>
          </a:prstGeom>
        </p:spPr>
      </p:pic>
      <p:pic>
        <p:nvPicPr>
          <p:cNvPr id="17" name="XL_a large waterfall in the middle of a lush green hillside">
            <a:hlinkClick r:id="" action="ppaction://media"/>
            <a:extLst>
              <a:ext uri="{FF2B5EF4-FFF2-40B4-BE49-F238E27FC236}">
                <a16:creationId xmlns:a16="http://schemas.microsoft.com/office/drawing/2014/main" id="{4A65D415-04D4-9FB7-9FAA-72C7C97CB735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110678" y="3631955"/>
            <a:ext cx="2739628" cy="273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27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25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2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375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12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2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625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12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75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2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875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12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4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40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46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52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58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64" repeatCount="indefinite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9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70" repeatCount="indefinite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5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X_a blue and white smoke is swirly in the dark">
            <a:hlinkClick r:id="" action="ppaction://media"/>
            <a:extLst>
              <a:ext uri="{FF2B5EF4-FFF2-40B4-BE49-F238E27FC236}">
                <a16:creationId xmlns:a16="http://schemas.microsoft.com/office/drawing/2014/main" id="{569C2E6F-5784-20CD-596F-3A60DA6515E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96487" y="689372"/>
            <a:ext cx="2739628" cy="2739628"/>
          </a:xfrm>
          <a:prstGeom prst="rect">
            <a:avLst/>
          </a:prstGeom>
        </p:spPr>
      </p:pic>
      <p:pic>
        <p:nvPicPr>
          <p:cNvPr id="5" name="XL_a blue and white smoke is swirly in the dark">
            <a:hlinkClick r:id="" action="ppaction://media"/>
            <a:extLst>
              <a:ext uri="{FF2B5EF4-FFF2-40B4-BE49-F238E27FC236}">
                <a16:creationId xmlns:a16="http://schemas.microsoft.com/office/drawing/2014/main" id="{0C2EFD07-43E8-0898-0D69-83AA4974C1B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219157" y="689372"/>
            <a:ext cx="2739628" cy="2739628"/>
          </a:xfrm>
          <a:prstGeom prst="rect">
            <a:avLst/>
          </a:prstGeom>
        </p:spPr>
      </p:pic>
      <p:pic>
        <p:nvPicPr>
          <p:cNvPr id="7" name="X_a building that is sitting on the side of a pond">
            <a:hlinkClick r:id="" action="ppaction://media"/>
            <a:extLst>
              <a:ext uri="{FF2B5EF4-FFF2-40B4-BE49-F238E27FC236}">
                <a16:creationId xmlns:a16="http://schemas.microsoft.com/office/drawing/2014/main" id="{857846A3-3BF0-0D31-69D6-0F4FDCBD36C7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180302" y="689372"/>
            <a:ext cx="2739628" cy="2739628"/>
          </a:xfrm>
          <a:prstGeom prst="rect">
            <a:avLst/>
          </a:prstGeom>
        </p:spPr>
      </p:pic>
      <p:pic>
        <p:nvPicPr>
          <p:cNvPr id="8" name="XL_a building that is sitting on the side of a pond">
            <a:hlinkClick r:id="" action="ppaction://media"/>
            <a:extLst>
              <a:ext uri="{FF2B5EF4-FFF2-40B4-BE49-F238E27FC236}">
                <a16:creationId xmlns:a16="http://schemas.microsoft.com/office/drawing/2014/main" id="{B1086BC7-6D47-6E82-7F83-E456AE14817A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141447" y="689372"/>
            <a:ext cx="2739628" cy="27396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E20B6A-A073-7210-61BB-F82A87AF5C00}"/>
              </a:ext>
            </a:extLst>
          </p:cNvPr>
          <p:cNvSpPr txBox="1"/>
          <p:nvPr/>
        </p:nvSpPr>
        <p:spPr>
          <a:xfrm>
            <a:off x="4010928" y="280630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70EE63-5210-A97E-D81E-9E6FDBCBE64C}"/>
              </a:ext>
            </a:extLst>
          </p:cNvPr>
          <p:cNvSpPr txBox="1"/>
          <p:nvPr/>
        </p:nvSpPr>
        <p:spPr>
          <a:xfrm>
            <a:off x="1080756" y="280630"/>
            <a:ext cx="117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1A29F9-0BA3-F188-2CEB-1F33D7E71A63}"/>
              </a:ext>
            </a:extLst>
          </p:cNvPr>
          <p:cNvSpPr txBox="1"/>
          <p:nvPr/>
        </p:nvSpPr>
        <p:spPr>
          <a:xfrm>
            <a:off x="9933218" y="280630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3DC276-4957-92D8-C464-3C323A3B6844}"/>
              </a:ext>
            </a:extLst>
          </p:cNvPr>
          <p:cNvSpPr txBox="1"/>
          <p:nvPr/>
        </p:nvSpPr>
        <p:spPr>
          <a:xfrm>
            <a:off x="6964571" y="280630"/>
            <a:ext cx="117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-S</a:t>
            </a:r>
          </a:p>
        </p:txBody>
      </p:sp>
      <p:pic>
        <p:nvPicPr>
          <p:cNvPr id="13" name="X_a close-up view of the flames of a fireplace">
            <a:hlinkClick r:id="" action="ppaction://media"/>
            <a:extLst>
              <a:ext uri="{FF2B5EF4-FFF2-40B4-BE49-F238E27FC236}">
                <a16:creationId xmlns:a16="http://schemas.microsoft.com/office/drawing/2014/main" id="{A2129D43-EB7B-6819-70A8-0F4B147ED74B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96487" y="3636645"/>
            <a:ext cx="2739628" cy="2739628"/>
          </a:xfrm>
          <a:prstGeom prst="rect">
            <a:avLst/>
          </a:prstGeom>
        </p:spPr>
      </p:pic>
      <p:pic>
        <p:nvPicPr>
          <p:cNvPr id="14" name="XL_a close-up view of the flames of a fireplace">
            <a:hlinkClick r:id="" action="ppaction://media"/>
            <a:extLst>
              <a:ext uri="{FF2B5EF4-FFF2-40B4-BE49-F238E27FC236}">
                <a16:creationId xmlns:a16="http://schemas.microsoft.com/office/drawing/2014/main" id="{3728BAC1-C416-C9F3-B475-93057F89DCFE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219157" y="3636645"/>
            <a:ext cx="2739628" cy="2739628"/>
          </a:xfrm>
          <a:prstGeom prst="rect">
            <a:avLst/>
          </a:prstGeom>
        </p:spPr>
      </p:pic>
      <p:pic>
        <p:nvPicPr>
          <p:cNvPr id="15" name="X_a captivating scene featuring a spiral galaxy shining brilliantly in the night sky">
            <a:hlinkClick r:id="" action="ppaction://media"/>
            <a:extLst>
              <a:ext uri="{FF2B5EF4-FFF2-40B4-BE49-F238E27FC236}">
                <a16:creationId xmlns:a16="http://schemas.microsoft.com/office/drawing/2014/main" id="{9E0190E3-55BA-7FDD-B124-269211899E5A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180302" y="3636645"/>
            <a:ext cx="2739628" cy="2739628"/>
          </a:xfrm>
          <a:prstGeom prst="rect">
            <a:avLst/>
          </a:prstGeom>
        </p:spPr>
      </p:pic>
      <p:pic>
        <p:nvPicPr>
          <p:cNvPr id="16" name="XL_a captivating scene featuring a spiral galaxy shining brilliantly in the night sky">
            <a:hlinkClick r:id="" action="ppaction://media"/>
            <a:extLst>
              <a:ext uri="{FF2B5EF4-FFF2-40B4-BE49-F238E27FC236}">
                <a16:creationId xmlns:a16="http://schemas.microsoft.com/office/drawing/2014/main" id="{7B6B8114-36D8-8617-1182-C717EEC1FC24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141447" y="3636645"/>
            <a:ext cx="2739628" cy="273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27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25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375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1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2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625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12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75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2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875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12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4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40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6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52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58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64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9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70" repeatCount="indefinite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5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EBB0D7B-0280-90C2-00EB-6C878A6F4421}"/>
              </a:ext>
            </a:extLst>
          </p:cNvPr>
          <p:cNvSpPr txBox="1"/>
          <p:nvPr/>
        </p:nvSpPr>
        <p:spPr>
          <a:xfrm>
            <a:off x="4010928" y="280630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9CFFCA-5C6B-E5E1-D625-288530F0ADDF}"/>
              </a:ext>
            </a:extLst>
          </p:cNvPr>
          <p:cNvSpPr txBox="1"/>
          <p:nvPr/>
        </p:nvSpPr>
        <p:spPr>
          <a:xfrm>
            <a:off x="1080756" y="280630"/>
            <a:ext cx="117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255F3E-A288-958C-6E35-9C84CD95FA5F}"/>
              </a:ext>
            </a:extLst>
          </p:cNvPr>
          <p:cNvSpPr txBox="1"/>
          <p:nvPr/>
        </p:nvSpPr>
        <p:spPr>
          <a:xfrm>
            <a:off x="9933218" y="280630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B91665-9001-D959-96CE-418A63BF940A}"/>
              </a:ext>
            </a:extLst>
          </p:cNvPr>
          <p:cNvSpPr txBox="1"/>
          <p:nvPr/>
        </p:nvSpPr>
        <p:spPr>
          <a:xfrm>
            <a:off x="6964571" y="280630"/>
            <a:ext cx="117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-S</a:t>
            </a:r>
          </a:p>
        </p:txBody>
      </p:sp>
      <p:pic>
        <p:nvPicPr>
          <p:cNvPr id="8" name="X_a dark alleyway with a bus driving down it">
            <a:hlinkClick r:id="" action="ppaction://media"/>
            <a:extLst>
              <a:ext uri="{FF2B5EF4-FFF2-40B4-BE49-F238E27FC236}">
                <a16:creationId xmlns:a16="http://schemas.microsoft.com/office/drawing/2014/main" id="{6757CB25-D14D-54F0-AD1F-5E0757706C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96487" y="649962"/>
            <a:ext cx="2739628" cy="2739628"/>
          </a:xfrm>
          <a:prstGeom prst="rect">
            <a:avLst/>
          </a:prstGeom>
        </p:spPr>
      </p:pic>
      <p:pic>
        <p:nvPicPr>
          <p:cNvPr id="10" name="XL_a dark alleyway with a bus driving down it">
            <a:hlinkClick r:id="" action="ppaction://media"/>
            <a:extLst>
              <a:ext uri="{FF2B5EF4-FFF2-40B4-BE49-F238E27FC236}">
                <a16:creationId xmlns:a16="http://schemas.microsoft.com/office/drawing/2014/main" id="{5090DAF2-21B0-2356-554F-7723C8A5237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190976" y="649962"/>
            <a:ext cx="2739628" cy="2739628"/>
          </a:xfrm>
          <a:prstGeom prst="rect">
            <a:avLst/>
          </a:prstGeom>
        </p:spPr>
      </p:pic>
      <p:pic>
        <p:nvPicPr>
          <p:cNvPr id="11" name="X_a farm in the middle of the day">
            <a:hlinkClick r:id="" action="ppaction://media"/>
            <a:extLst>
              <a:ext uri="{FF2B5EF4-FFF2-40B4-BE49-F238E27FC236}">
                <a16:creationId xmlns:a16="http://schemas.microsoft.com/office/drawing/2014/main" id="{F5F6CF77-DBE6-6D04-D8D0-652FE1714B1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153402" y="649962"/>
            <a:ext cx="2739628" cy="2739628"/>
          </a:xfrm>
          <a:prstGeom prst="rect">
            <a:avLst/>
          </a:prstGeom>
        </p:spPr>
      </p:pic>
      <p:pic>
        <p:nvPicPr>
          <p:cNvPr id="12" name="XL_a farm in the middle of the day">
            <a:hlinkClick r:id="" action="ppaction://media"/>
            <a:extLst>
              <a:ext uri="{FF2B5EF4-FFF2-40B4-BE49-F238E27FC236}">
                <a16:creationId xmlns:a16="http://schemas.microsoft.com/office/drawing/2014/main" id="{877BC938-4AF2-5B93-2474-ED98C838CF9B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115828" y="649962"/>
            <a:ext cx="2739628" cy="2739628"/>
          </a:xfrm>
          <a:prstGeom prst="rect">
            <a:avLst/>
          </a:prstGeom>
        </p:spPr>
      </p:pic>
      <p:pic>
        <p:nvPicPr>
          <p:cNvPr id="13" name="X_a great white shark swimming in the ocean">
            <a:hlinkClick r:id="" action="ppaction://media"/>
            <a:extLst>
              <a:ext uri="{FF2B5EF4-FFF2-40B4-BE49-F238E27FC236}">
                <a16:creationId xmlns:a16="http://schemas.microsoft.com/office/drawing/2014/main" id="{6F22B15D-3665-9043-9914-9C752DDC1797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96487" y="3582711"/>
            <a:ext cx="2739628" cy="2739628"/>
          </a:xfrm>
          <a:prstGeom prst="rect">
            <a:avLst/>
          </a:prstGeom>
        </p:spPr>
      </p:pic>
      <p:pic>
        <p:nvPicPr>
          <p:cNvPr id="14" name="XL_a great white shark swimming in the ocean">
            <a:hlinkClick r:id="" action="ppaction://media"/>
            <a:extLst>
              <a:ext uri="{FF2B5EF4-FFF2-40B4-BE49-F238E27FC236}">
                <a16:creationId xmlns:a16="http://schemas.microsoft.com/office/drawing/2014/main" id="{17BD5EE8-2EF2-A340-93B0-C404735848C4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190976" y="3582711"/>
            <a:ext cx="2739628" cy="2739628"/>
          </a:xfrm>
          <a:prstGeom prst="rect">
            <a:avLst/>
          </a:prstGeom>
        </p:spPr>
      </p:pic>
      <p:pic>
        <p:nvPicPr>
          <p:cNvPr id="15" name="X_a group of jellyfish swimming in an aquarium">
            <a:hlinkClick r:id="" action="ppaction://media"/>
            <a:extLst>
              <a:ext uri="{FF2B5EF4-FFF2-40B4-BE49-F238E27FC236}">
                <a16:creationId xmlns:a16="http://schemas.microsoft.com/office/drawing/2014/main" id="{FEF2D794-0D41-869A-5B0E-B804595200A6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153402" y="3582711"/>
            <a:ext cx="2739628" cy="2739628"/>
          </a:xfrm>
          <a:prstGeom prst="rect">
            <a:avLst/>
          </a:prstGeom>
        </p:spPr>
      </p:pic>
      <p:pic>
        <p:nvPicPr>
          <p:cNvPr id="16" name="XL_a group of jellyfish swimming in an aquarium">
            <a:hlinkClick r:id="" action="ppaction://media"/>
            <a:extLst>
              <a:ext uri="{FF2B5EF4-FFF2-40B4-BE49-F238E27FC236}">
                <a16:creationId xmlns:a16="http://schemas.microsoft.com/office/drawing/2014/main" id="{133EBB92-F7DF-EA53-E6E9-25BAF923FDF2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115828" y="3582711"/>
            <a:ext cx="2739628" cy="273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47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25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2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375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12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2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625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12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75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2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875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12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4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40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46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52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58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64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9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70" repeatCount="indefinite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5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4DFDA58-C866-383D-744C-05E57B1561B6}"/>
              </a:ext>
            </a:extLst>
          </p:cNvPr>
          <p:cNvSpPr txBox="1"/>
          <p:nvPr/>
        </p:nvSpPr>
        <p:spPr>
          <a:xfrm>
            <a:off x="4010928" y="280630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5D82D1-54A7-4DAB-E71B-BD5D924E5547}"/>
              </a:ext>
            </a:extLst>
          </p:cNvPr>
          <p:cNvSpPr txBox="1"/>
          <p:nvPr/>
        </p:nvSpPr>
        <p:spPr>
          <a:xfrm>
            <a:off x="1080756" y="280630"/>
            <a:ext cx="117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7E9EB8-E3AD-BBB8-4547-4E1FB9A8775D}"/>
              </a:ext>
            </a:extLst>
          </p:cNvPr>
          <p:cNvSpPr txBox="1"/>
          <p:nvPr/>
        </p:nvSpPr>
        <p:spPr>
          <a:xfrm>
            <a:off x="9933218" y="280630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B7DBB2-BDC8-6970-0D47-20C9808EDB00}"/>
              </a:ext>
            </a:extLst>
          </p:cNvPr>
          <p:cNvSpPr txBox="1"/>
          <p:nvPr/>
        </p:nvSpPr>
        <p:spPr>
          <a:xfrm>
            <a:off x="6964571" y="280630"/>
            <a:ext cx="117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r>
              <a:rPr lang="en-US" dirty="0"/>
              <a:t>-S</a:t>
            </a:r>
          </a:p>
        </p:txBody>
      </p:sp>
      <p:pic>
        <p:nvPicPr>
          <p:cNvPr id="8" name="X_A man and woman dressed as sugar skulls in a field of flowers, sharing a loving gaze with each other-3">
            <a:hlinkClick r:id="" action="ppaction://media"/>
            <a:extLst>
              <a:ext uri="{FF2B5EF4-FFF2-40B4-BE49-F238E27FC236}">
                <a16:creationId xmlns:a16="http://schemas.microsoft.com/office/drawing/2014/main" id="{AE72D9FB-BE45-462E-A1C9-C186A00546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25050" y="649962"/>
            <a:ext cx="2779038" cy="2779038"/>
          </a:xfrm>
          <a:prstGeom prst="rect">
            <a:avLst/>
          </a:prstGeom>
        </p:spPr>
      </p:pic>
      <p:pic>
        <p:nvPicPr>
          <p:cNvPr id="10" name="XL_A man and woman dressed as sugar skulls in a field of flowers, sharing a loving gaze with each other">
            <a:hlinkClick r:id="" action="ppaction://media"/>
            <a:extLst>
              <a:ext uri="{FF2B5EF4-FFF2-40B4-BE49-F238E27FC236}">
                <a16:creationId xmlns:a16="http://schemas.microsoft.com/office/drawing/2014/main" id="{2FFA4C7E-6427-897B-1E7C-1664A201F1D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107552" y="649962"/>
            <a:ext cx="2779038" cy="2779038"/>
          </a:xfrm>
          <a:prstGeom prst="rect">
            <a:avLst/>
          </a:prstGeom>
        </p:spPr>
      </p:pic>
      <p:pic>
        <p:nvPicPr>
          <p:cNvPr id="11" name="X_A boiling pot cooking vegetables">
            <a:hlinkClick r:id="" action="ppaction://media"/>
            <a:extLst>
              <a:ext uri="{FF2B5EF4-FFF2-40B4-BE49-F238E27FC236}">
                <a16:creationId xmlns:a16="http://schemas.microsoft.com/office/drawing/2014/main" id="{EC532BCE-7C68-0BBD-670F-9375C882B8D3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173854" y="652105"/>
            <a:ext cx="2779038" cy="2779038"/>
          </a:xfrm>
          <a:prstGeom prst="rect">
            <a:avLst/>
          </a:prstGeom>
        </p:spPr>
      </p:pic>
      <p:pic>
        <p:nvPicPr>
          <p:cNvPr id="12" name="XL_A boiling pot cooking vegetables">
            <a:hlinkClick r:id="" action="ppaction://media"/>
            <a:extLst>
              <a:ext uri="{FF2B5EF4-FFF2-40B4-BE49-F238E27FC236}">
                <a16:creationId xmlns:a16="http://schemas.microsoft.com/office/drawing/2014/main" id="{CEC8936E-D2B9-2CE7-27A7-B083BADB6FAC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056356" y="649962"/>
            <a:ext cx="2779038" cy="2779038"/>
          </a:xfrm>
          <a:prstGeom prst="rect">
            <a:avLst/>
          </a:prstGeom>
        </p:spPr>
      </p:pic>
      <p:pic>
        <p:nvPicPr>
          <p:cNvPr id="13" name="X_a house with snow on the ground">
            <a:hlinkClick r:id="" action="ppaction://media"/>
            <a:extLst>
              <a:ext uri="{FF2B5EF4-FFF2-40B4-BE49-F238E27FC236}">
                <a16:creationId xmlns:a16="http://schemas.microsoft.com/office/drawing/2014/main" id="{223510B6-2F01-17B1-FCEA-0D54A9F2C9B3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25050" y="3557397"/>
            <a:ext cx="2779038" cy="2779038"/>
          </a:xfrm>
          <a:prstGeom prst="rect">
            <a:avLst/>
          </a:prstGeom>
        </p:spPr>
      </p:pic>
      <p:pic>
        <p:nvPicPr>
          <p:cNvPr id="14" name="XL_a house with snow on the ground">
            <a:hlinkClick r:id="" action="ppaction://media"/>
            <a:extLst>
              <a:ext uri="{FF2B5EF4-FFF2-40B4-BE49-F238E27FC236}">
                <a16:creationId xmlns:a16="http://schemas.microsoft.com/office/drawing/2014/main" id="{CF777BDF-D708-5C32-3689-A8BE2E5C4FFE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107552" y="3557397"/>
            <a:ext cx="2779038" cy="2779038"/>
          </a:xfrm>
          <a:prstGeom prst="rect">
            <a:avLst/>
          </a:prstGeom>
        </p:spPr>
      </p:pic>
      <p:pic>
        <p:nvPicPr>
          <p:cNvPr id="15" name="X_a boat sits on the shore of a lake with mt fuji in the background">
            <a:hlinkClick r:id="" action="ppaction://media"/>
            <a:extLst>
              <a:ext uri="{FF2B5EF4-FFF2-40B4-BE49-F238E27FC236}">
                <a16:creationId xmlns:a16="http://schemas.microsoft.com/office/drawing/2014/main" id="{92A84112-E434-4B91-E692-9E4AD66539BD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173854" y="3557397"/>
            <a:ext cx="2779038" cy="2779038"/>
          </a:xfrm>
          <a:prstGeom prst="rect">
            <a:avLst/>
          </a:prstGeom>
        </p:spPr>
      </p:pic>
      <p:pic>
        <p:nvPicPr>
          <p:cNvPr id="16" name="XL_a boat sits on the shore of a lake with mt fuji in the background">
            <a:hlinkClick r:id="" action="ppaction://media"/>
            <a:extLst>
              <a:ext uri="{FF2B5EF4-FFF2-40B4-BE49-F238E27FC236}">
                <a16:creationId xmlns:a16="http://schemas.microsoft.com/office/drawing/2014/main" id="{F7727354-1C52-6B3C-C429-9999E63084F4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056356" y="3557397"/>
            <a:ext cx="2779038" cy="277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2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25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2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375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12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2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625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12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75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2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875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12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4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40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46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52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58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64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9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70" repeatCount="indefinite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5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5D1F14B-C2D0-93A8-DA95-A7374B5FCACB}"/>
              </a:ext>
            </a:extLst>
          </p:cNvPr>
          <p:cNvSpPr txBox="1">
            <a:spLocks/>
          </p:cNvSpPr>
          <p:nvPr/>
        </p:nvSpPr>
        <p:spPr>
          <a:xfrm>
            <a:off x="1450428" y="1879108"/>
            <a:ext cx="10436772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Video Expansion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4AC26B-9CFD-92FF-0C87-658667D9403F}"/>
              </a:ext>
            </a:extLst>
          </p:cNvPr>
          <p:cNvSpPr txBox="1"/>
          <p:nvPr/>
        </p:nvSpPr>
        <p:spPr>
          <a:xfrm>
            <a:off x="1450428" y="3816413"/>
            <a:ext cx="2427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(Figure </a:t>
            </a:r>
            <a:r>
              <a:rPr lang="en-US" altLang="zh-CN" dirty="0"/>
              <a:t>10</a:t>
            </a:r>
            <a:r>
              <a:rPr lang="en-US" dirty="0"/>
              <a:t> in Appendix)</a:t>
            </a:r>
          </a:p>
        </p:txBody>
      </p:sp>
    </p:spTree>
    <p:extLst>
      <p:ext uri="{BB962C8B-B14F-4D97-AF65-F5344CB8AC3E}">
        <p14:creationId xmlns:p14="http://schemas.microsoft.com/office/powerpoint/2010/main" val="2772956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8EE2B2C-8CB9-2018-1D70-9760B7CB2DA3}"/>
              </a:ext>
            </a:extLst>
          </p:cNvPr>
          <p:cNvSpPr txBox="1">
            <a:spLocks/>
          </p:cNvSpPr>
          <p:nvPr/>
        </p:nvSpPr>
        <p:spPr>
          <a:xfrm>
            <a:off x="1450428" y="1879108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High-Resolution Samples in </a:t>
            </a:r>
            <a:r>
              <a:rPr lang="en-US" dirty="0" err="1"/>
              <a:t>MarDini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D2FB6-D2CB-C75B-0A9B-99F94572FD3D}"/>
              </a:ext>
            </a:extLst>
          </p:cNvPr>
          <p:cNvSpPr txBox="1"/>
          <p:nvPr/>
        </p:nvSpPr>
        <p:spPr>
          <a:xfrm>
            <a:off x="1450428" y="3816413"/>
            <a:ext cx="2865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Image-to-Video Generation</a:t>
            </a:r>
          </a:p>
        </p:txBody>
      </p:sp>
    </p:spTree>
    <p:extLst>
      <p:ext uri="{BB962C8B-B14F-4D97-AF65-F5344CB8AC3E}">
        <p14:creationId xmlns:p14="http://schemas.microsoft.com/office/powerpoint/2010/main" val="30210192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D1E30017-B899-6C67-13DB-028481D6B2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r="3067" b="4287"/>
          <a:stretch/>
        </p:blipFill>
        <p:spPr>
          <a:xfrm>
            <a:off x="1560830" y="1620202"/>
            <a:ext cx="3663733" cy="3617595"/>
          </a:xfrm>
          <a:prstGeom prst="rect">
            <a:avLst/>
          </a:prstGeom>
        </p:spPr>
      </p:pic>
      <p:pic>
        <p:nvPicPr>
          <p:cNvPr id="5" name="2">
            <a:hlinkClick r:id="" action="ppaction://media"/>
            <a:extLst>
              <a:ext uri="{FF2B5EF4-FFF2-40B4-BE49-F238E27FC236}">
                <a16:creationId xmlns:a16="http://schemas.microsoft.com/office/drawing/2014/main" id="{DACBBE8A-EFB4-26FC-496F-9752A4CA2F9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967437" y="1620202"/>
            <a:ext cx="3663733" cy="366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25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4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D876408-4316-CEA6-A189-A0C5AC3575A3}"/>
              </a:ext>
            </a:extLst>
          </p:cNvPr>
          <p:cNvSpPr txBox="1">
            <a:spLocks/>
          </p:cNvSpPr>
          <p:nvPr/>
        </p:nvSpPr>
        <p:spPr>
          <a:xfrm>
            <a:off x="1450428" y="1879108"/>
            <a:ext cx="9727088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Auto-regressive Generation (Slow Motion)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E11B77-2C2D-3BA8-31AD-E98A345BFA76}"/>
              </a:ext>
            </a:extLst>
          </p:cNvPr>
          <p:cNvSpPr txBox="1"/>
          <p:nvPr/>
        </p:nvSpPr>
        <p:spPr>
          <a:xfrm>
            <a:off x="1450428" y="3816413"/>
            <a:ext cx="2427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(Figure </a:t>
            </a:r>
            <a:r>
              <a:rPr lang="en-US" altLang="zh-CN" dirty="0"/>
              <a:t>11</a:t>
            </a:r>
            <a:r>
              <a:rPr lang="en-US" dirty="0"/>
              <a:t> in Appendix)</a:t>
            </a:r>
          </a:p>
        </p:txBody>
      </p:sp>
    </p:spTree>
    <p:extLst>
      <p:ext uri="{BB962C8B-B14F-4D97-AF65-F5344CB8AC3E}">
        <p14:creationId xmlns:p14="http://schemas.microsoft.com/office/powerpoint/2010/main" val="1528348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xExpansion">
            <a:hlinkClick r:id="" action="ppaction://media"/>
            <a:extLst>
              <a:ext uri="{FF2B5EF4-FFF2-40B4-BE49-F238E27FC236}">
                <a16:creationId xmlns:a16="http://schemas.microsoft.com/office/drawing/2014/main" id="{14FC0802-40B8-65CE-6BD0-358BF87FD6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49908" y="1674477"/>
            <a:ext cx="3722235" cy="37222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28D761-346D-3F26-2AD8-4E26C7C0C955}"/>
              </a:ext>
            </a:extLst>
          </p:cNvPr>
          <p:cNvSpPr txBox="1"/>
          <p:nvPr/>
        </p:nvSpPr>
        <p:spPr>
          <a:xfrm>
            <a:off x="7725456" y="1233249"/>
            <a:ext cx="2492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Generated Videos (64x)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F10F97-BA3F-6AC5-F5A5-5E3FA281C1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1275" y="1636912"/>
            <a:ext cx="1819701" cy="1819701"/>
          </a:xfrm>
          <a:prstGeom prst="rect">
            <a:avLst/>
          </a:prstGeom>
        </p:spPr>
      </p:pic>
      <p:pic>
        <p:nvPicPr>
          <p:cNvPr id="9" name="Picture 8" descr="A close up of a rose&#10;&#10;Description automatically generated">
            <a:extLst>
              <a:ext uri="{FF2B5EF4-FFF2-40B4-BE49-F238E27FC236}">
                <a16:creationId xmlns:a16="http://schemas.microsoft.com/office/drawing/2014/main" id="{38D95D75-1744-C5E1-D599-60CB94C261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4725" y="1636912"/>
            <a:ext cx="1819701" cy="1819701"/>
          </a:xfrm>
          <a:prstGeom prst="rect">
            <a:avLst/>
          </a:prstGeom>
        </p:spPr>
      </p:pic>
      <p:pic>
        <p:nvPicPr>
          <p:cNvPr id="11" name="Picture 10" descr="A close up of a rose&#10;&#10;Description automatically generated">
            <a:extLst>
              <a:ext uri="{FF2B5EF4-FFF2-40B4-BE49-F238E27FC236}">
                <a16:creationId xmlns:a16="http://schemas.microsoft.com/office/drawing/2014/main" id="{4B063CB3-2A93-BBA5-91AE-BD9DD93B48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1274" y="3535595"/>
            <a:ext cx="1819701" cy="1819701"/>
          </a:xfrm>
          <a:prstGeom prst="rect">
            <a:avLst/>
          </a:prstGeom>
        </p:spPr>
      </p:pic>
      <p:pic>
        <p:nvPicPr>
          <p:cNvPr id="13" name="Picture 12" descr="A close up of a red rose&#10;&#10;Description automatically generated">
            <a:extLst>
              <a:ext uri="{FF2B5EF4-FFF2-40B4-BE49-F238E27FC236}">
                <a16:creationId xmlns:a16="http://schemas.microsoft.com/office/drawing/2014/main" id="{21944D14-568F-DD60-D059-8E07A46FC0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4183" y="3535595"/>
            <a:ext cx="1819701" cy="181970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2DDB9D4-6DB2-6D0E-C060-B3E5E83A4D74}"/>
              </a:ext>
            </a:extLst>
          </p:cNvPr>
          <p:cNvSpPr txBox="1"/>
          <p:nvPr/>
        </p:nvSpPr>
        <p:spPr>
          <a:xfrm>
            <a:off x="1793165" y="1267580"/>
            <a:ext cx="301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 Images (4 frames)</a:t>
            </a:r>
          </a:p>
        </p:txBody>
      </p:sp>
    </p:spTree>
    <p:extLst>
      <p:ext uri="{BB962C8B-B14F-4D97-AF65-F5344CB8AC3E}">
        <p14:creationId xmlns:p14="http://schemas.microsoft.com/office/powerpoint/2010/main" val="328888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62BBFC9-7FBD-1728-E9D8-234ACE3830E3}"/>
              </a:ext>
            </a:extLst>
          </p:cNvPr>
          <p:cNvSpPr txBox="1">
            <a:spLocks/>
          </p:cNvSpPr>
          <p:nvPr/>
        </p:nvSpPr>
        <p:spPr>
          <a:xfrm>
            <a:off x="1450428" y="1879108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Video Interpolation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BA5E7C-6D53-54A6-9D3A-C1010180E9E9}"/>
              </a:ext>
            </a:extLst>
          </p:cNvPr>
          <p:cNvSpPr txBox="1"/>
          <p:nvPr/>
        </p:nvSpPr>
        <p:spPr>
          <a:xfrm>
            <a:off x="1450428" y="3816413"/>
            <a:ext cx="230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(Figure 8 in Appendix)</a:t>
            </a:r>
          </a:p>
        </p:txBody>
      </p:sp>
    </p:spTree>
    <p:extLst>
      <p:ext uri="{BB962C8B-B14F-4D97-AF65-F5344CB8AC3E}">
        <p14:creationId xmlns:p14="http://schemas.microsoft.com/office/powerpoint/2010/main" val="40709450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74_ours">
            <a:hlinkClick r:id="" action="ppaction://media"/>
            <a:extLst>
              <a:ext uri="{FF2B5EF4-FFF2-40B4-BE49-F238E27FC236}">
                <a16:creationId xmlns:a16="http://schemas.microsoft.com/office/drawing/2014/main" id="{122DEFAC-A5BB-81B5-F60A-608823059B0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9361796" y="684853"/>
            <a:ext cx="1802452" cy="1802452"/>
          </a:xfrm>
          <a:prstGeom prst="rect">
            <a:avLst/>
          </a:prstGeom>
        </p:spPr>
      </p:pic>
      <p:pic>
        <p:nvPicPr>
          <p:cNvPr id="5" name="274_vidm">
            <a:hlinkClick r:id="" action="ppaction://media"/>
            <a:extLst>
              <a:ext uri="{FF2B5EF4-FFF2-40B4-BE49-F238E27FC236}">
                <a16:creationId xmlns:a16="http://schemas.microsoft.com/office/drawing/2014/main" id="{849333D2-93F5-81CE-10C4-A8686A09EC7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6576325" y="684853"/>
            <a:ext cx="1802452" cy="1802452"/>
          </a:xfrm>
          <a:prstGeom prst="rect">
            <a:avLst/>
          </a:prstGeom>
        </p:spPr>
      </p:pic>
      <p:pic>
        <p:nvPicPr>
          <p:cNvPr id="6" name="274_gt">
            <a:hlinkClick r:id="" action="ppaction://media"/>
            <a:extLst>
              <a:ext uri="{FF2B5EF4-FFF2-40B4-BE49-F238E27FC236}">
                <a16:creationId xmlns:a16="http://schemas.microsoft.com/office/drawing/2014/main" id="{70B310CB-C213-D411-B04C-0ADC742FF53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3815402" y="684853"/>
            <a:ext cx="1802452" cy="1802452"/>
          </a:xfrm>
          <a:prstGeom prst="rect">
            <a:avLst/>
          </a:prstGeom>
        </p:spPr>
      </p:pic>
      <p:pic>
        <p:nvPicPr>
          <p:cNvPr id="7" name="274_input">
            <a:hlinkClick r:id="" action="ppaction://media"/>
            <a:extLst>
              <a:ext uri="{FF2B5EF4-FFF2-40B4-BE49-F238E27FC236}">
                <a16:creationId xmlns:a16="http://schemas.microsoft.com/office/drawing/2014/main" id="{301129F9-297B-D95D-67CF-0A95C62A7C9B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1029931" y="684853"/>
            <a:ext cx="1802452" cy="18024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F29835B-0287-965A-220C-7ECB874532D3}"/>
              </a:ext>
            </a:extLst>
          </p:cNvPr>
          <p:cNvSpPr txBox="1"/>
          <p:nvPr/>
        </p:nvSpPr>
        <p:spPr>
          <a:xfrm>
            <a:off x="1579137" y="315521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Input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B5EE5A-0B66-13F1-91B6-2D96F75A8F2E}"/>
              </a:ext>
            </a:extLst>
          </p:cNvPr>
          <p:cNvSpPr txBox="1"/>
          <p:nvPr/>
        </p:nvSpPr>
        <p:spPr>
          <a:xfrm>
            <a:off x="3973027" y="315521"/>
            <a:ext cx="1487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Ground Truth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1D15D3-3380-1119-6F15-E118AD522386}"/>
              </a:ext>
            </a:extLst>
          </p:cNvPr>
          <p:cNvSpPr txBox="1"/>
          <p:nvPr/>
        </p:nvSpPr>
        <p:spPr>
          <a:xfrm>
            <a:off x="7087860" y="304338"/>
            <a:ext cx="77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VIDIM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EC9C9-148F-A2AF-950B-F730DBF0CBC8}"/>
              </a:ext>
            </a:extLst>
          </p:cNvPr>
          <p:cNvSpPr txBox="1"/>
          <p:nvPr/>
        </p:nvSpPr>
        <p:spPr>
          <a:xfrm>
            <a:off x="9781960" y="315521"/>
            <a:ext cx="96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MarDini</a:t>
            </a:r>
            <a:endParaRPr lang="en-US" dirty="0"/>
          </a:p>
        </p:txBody>
      </p:sp>
      <p:pic>
        <p:nvPicPr>
          <p:cNvPr id="12" name="255_ours">
            <a:hlinkClick r:id="" action="ppaction://media"/>
            <a:extLst>
              <a:ext uri="{FF2B5EF4-FFF2-40B4-BE49-F238E27FC236}">
                <a16:creationId xmlns:a16="http://schemas.microsoft.com/office/drawing/2014/main" id="{DA456054-C918-AA8C-E849-543CFE0A7154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9361796" y="2665105"/>
            <a:ext cx="1802452" cy="1802452"/>
          </a:xfrm>
          <a:prstGeom prst="rect">
            <a:avLst/>
          </a:prstGeom>
        </p:spPr>
      </p:pic>
      <p:pic>
        <p:nvPicPr>
          <p:cNvPr id="13" name="255_vidm">
            <a:hlinkClick r:id="" action="ppaction://media"/>
            <a:extLst>
              <a:ext uri="{FF2B5EF4-FFF2-40B4-BE49-F238E27FC236}">
                <a16:creationId xmlns:a16="http://schemas.microsoft.com/office/drawing/2014/main" id="{079BF1B2-BDF8-3368-E637-76A1737BF46F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6576325" y="2664157"/>
            <a:ext cx="1802452" cy="1802452"/>
          </a:xfrm>
          <a:prstGeom prst="rect">
            <a:avLst/>
          </a:prstGeom>
        </p:spPr>
      </p:pic>
      <p:pic>
        <p:nvPicPr>
          <p:cNvPr id="14" name="255_gt">
            <a:hlinkClick r:id="" action="ppaction://media"/>
            <a:extLst>
              <a:ext uri="{FF2B5EF4-FFF2-40B4-BE49-F238E27FC236}">
                <a16:creationId xmlns:a16="http://schemas.microsoft.com/office/drawing/2014/main" id="{C486D5EE-CD7D-30F2-62FA-72D946A8A9AB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3815402" y="2665105"/>
            <a:ext cx="1801504" cy="1801504"/>
          </a:xfrm>
          <a:prstGeom prst="rect">
            <a:avLst/>
          </a:prstGeom>
        </p:spPr>
      </p:pic>
      <p:pic>
        <p:nvPicPr>
          <p:cNvPr id="15" name="255_input">
            <a:hlinkClick r:id="" action="ppaction://media"/>
            <a:extLst>
              <a:ext uri="{FF2B5EF4-FFF2-40B4-BE49-F238E27FC236}">
                <a16:creationId xmlns:a16="http://schemas.microsoft.com/office/drawing/2014/main" id="{CFDDE555-D554-EAD1-F904-C9B186D1798A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1029931" y="2665105"/>
            <a:ext cx="1826052" cy="1826052"/>
          </a:xfrm>
          <a:prstGeom prst="rect">
            <a:avLst/>
          </a:prstGeom>
        </p:spPr>
      </p:pic>
      <p:pic>
        <p:nvPicPr>
          <p:cNvPr id="16" name="273_ours">
            <a:hlinkClick r:id="" action="ppaction://media"/>
            <a:extLst>
              <a:ext uri="{FF2B5EF4-FFF2-40B4-BE49-F238E27FC236}">
                <a16:creationId xmlns:a16="http://schemas.microsoft.com/office/drawing/2014/main" id="{C039F38C-C468-523E-779E-BF7683BA7BA3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361796" y="4645357"/>
            <a:ext cx="1802452" cy="1802452"/>
          </a:xfrm>
          <a:prstGeom prst="rect">
            <a:avLst/>
          </a:prstGeom>
        </p:spPr>
      </p:pic>
      <p:pic>
        <p:nvPicPr>
          <p:cNvPr id="18" name="273_input">
            <a:hlinkClick r:id="" action="ppaction://media"/>
            <a:extLst>
              <a:ext uri="{FF2B5EF4-FFF2-40B4-BE49-F238E27FC236}">
                <a16:creationId xmlns:a16="http://schemas.microsoft.com/office/drawing/2014/main" id="{2EC48DE7-B84E-B4CA-3D93-7A0B4E8B3A82}"/>
              </a:ext>
            </a:extLst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1030973" y="4643461"/>
            <a:ext cx="1802452" cy="1802452"/>
          </a:xfrm>
          <a:prstGeom prst="rect">
            <a:avLst/>
          </a:prstGeom>
        </p:spPr>
      </p:pic>
      <p:pic>
        <p:nvPicPr>
          <p:cNvPr id="19" name="273_gt">
            <a:hlinkClick r:id="" action="ppaction://media"/>
            <a:extLst>
              <a:ext uri="{FF2B5EF4-FFF2-40B4-BE49-F238E27FC236}">
                <a16:creationId xmlns:a16="http://schemas.microsoft.com/office/drawing/2014/main" id="{BAB754DB-874B-FFC2-E77E-7C937205B281}"/>
              </a:ext>
            </a:extLst>
          </p:cNvPr>
          <p:cNvPicPr>
            <a:picLocks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3815402" y="4643461"/>
            <a:ext cx="1800274" cy="1800274"/>
          </a:xfrm>
          <a:prstGeom prst="rect">
            <a:avLst/>
          </a:prstGeom>
        </p:spPr>
      </p:pic>
      <p:pic>
        <p:nvPicPr>
          <p:cNvPr id="20" name="273_vidm">
            <a:hlinkClick r:id="" action="ppaction://media"/>
            <a:extLst>
              <a:ext uri="{FF2B5EF4-FFF2-40B4-BE49-F238E27FC236}">
                <a16:creationId xmlns:a16="http://schemas.microsoft.com/office/drawing/2014/main" id="{A3256C0F-A4C3-16FC-3BC4-7BD4A368CF8E}"/>
              </a:ext>
            </a:extLst>
          </p:cNvPr>
          <p:cNvPicPr>
            <a:picLocks noChangeAspect="1"/>
          </p:cNvPicPr>
          <p:nvPr>
            <a:vide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6576325" y="4643461"/>
            <a:ext cx="1800274" cy="180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4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34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868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927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927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93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86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3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795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05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854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854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93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788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3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722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05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46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5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58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64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70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5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76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82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7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88" repeatCount="indefinite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3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94" repeatCount="indefinite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9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100" repeatCount="indefinite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5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106" repeatCount="indefinite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1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7B63DCF-110C-AA70-F2C4-FEAAB10B829D}"/>
              </a:ext>
            </a:extLst>
          </p:cNvPr>
          <p:cNvSpPr txBox="1">
            <a:spLocks/>
          </p:cNvSpPr>
          <p:nvPr/>
        </p:nvSpPr>
        <p:spPr>
          <a:xfrm>
            <a:off x="1450428" y="1879108"/>
            <a:ext cx="10436772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Zero-Shot 3D View Generation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AECB9A-E4AE-AF28-6BD6-3F206E54EB25}"/>
              </a:ext>
            </a:extLst>
          </p:cNvPr>
          <p:cNvSpPr txBox="1"/>
          <p:nvPr/>
        </p:nvSpPr>
        <p:spPr>
          <a:xfrm>
            <a:off x="1450428" y="3816413"/>
            <a:ext cx="230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(Figure </a:t>
            </a:r>
            <a:r>
              <a:rPr lang="en-US" altLang="zh-CN" dirty="0"/>
              <a:t>9</a:t>
            </a:r>
            <a:r>
              <a:rPr lang="en-US" dirty="0"/>
              <a:t> in Appendix)</a:t>
            </a:r>
          </a:p>
        </p:txBody>
      </p:sp>
    </p:spTree>
    <p:extLst>
      <p:ext uri="{BB962C8B-B14F-4D97-AF65-F5344CB8AC3E}">
        <p14:creationId xmlns:p14="http://schemas.microsoft.com/office/powerpoint/2010/main" val="30124751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black backpack with a cartoon train on it&#10;&#10;Description automatically generated">
            <a:extLst>
              <a:ext uri="{FF2B5EF4-FFF2-40B4-BE49-F238E27FC236}">
                <a16:creationId xmlns:a16="http://schemas.microsoft.com/office/drawing/2014/main" id="{47175117-FBAC-EF43-9382-FD8A73C3A2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8920" y="1579880"/>
            <a:ext cx="1849120" cy="1849120"/>
          </a:xfrm>
          <a:prstGeom prst="rect">
            <a:avLst/>
          </a:prstGeom>
        </p:spPr>
      </p:pic>
      <p:pic>
        <p:nvPicPr>
          <p:cNvPr id="7" name="Picture 6" descr="A blue and black backpack&#10;&#10;Description automatically generated">
            <a:extLst>
              <a:ext uri="{FF2B5EF4-FFF2-40B4-BE49-F238E27FC236}">
                <a16:creationId xmlns:a16="http://schemas.microsoft.com/office/drawing/2014/main" id="{9548D1B2-F347-EB3D-C9A6-747E711999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8040" y="1579880"/>
            <a:ext cx="1849120" cy="18491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8ED30A-F03B-0E3B-5E08-58FEC1302B50}"/>
              </a:ext>
            </a:extLst>
          </p:cNvPr>
          <p:cNvSpPr txBox="1"/>
          <p:nvPr/>
        </p:nvSpPr>
        <p:spPr>
          <a:xfrm>
            <a:off x="2460513" y="1210548"/>
            <a:ext cx="1834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 Views</a:t>
            </a:r>
          </a:p>
        </p:txBody>
      </p:sp>
      <p:pic>
        <p:nvPicPr>
          <p:cNvPr id="9" name="download - 2024-09-20T153314.473">
            <a:hlinkClick r:id="" action="ppaction://media"/>
            <a:extLst>
              <a:ext uri="{FF2B5EF4-FFF2-40B4-BE49-F238E27FC236}">
                <a16:creationId xmlns:a16="http://schemas.microsoft.com/office/drawing/2014/main" id="{4D936CFB-6733-2FD1-46B4-E4564748D54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974842" y="1579880"/>
            <a:ext cx="1849120" cy="18491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362E354-08BF-A6D6-E680-0029B4C45C86}"/>
              </a:ext>
            </a:extLst>
          </p:cNvPr>
          <p:cNvSpPr txBox="1"/>
          <p:nvPr/>
        </p:nvSpPr>
        <p:spPr>
          <a:xfrm>
            <a:off x="6991875" y="1210548"/>
            <a:ext cx="1870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Generated Views</a:t>
            </a:r>
          </a:p>
        </p:txBody>
      </p:sp>
      <p:pic>
        <p:nvPicPr>
          <p:cNvPr id="12" name="Picture 11" descr="A green turtle toy with yellow wheels&#10;&#10;Description automatically generated">
            <a:extLst>
              <a:ext uri="{FF2B5EF4-FFF2-40B4-BE49-F238E27FC236}">
                <a16:creationId xmlns:a16="http://schemas.microsoft.com/office/drawing/2014/main" id="{F71EACFD-2949-A88C-F1E7-3DB3958DDB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18920" y="3429000"/>
            <a:ext cx="1849120" cy="1849120"/>
          </a:xfrm>
          <a:prstGeom prst="rect">
            <a:avLst/>
          </a:prstGeom>
        </p:spPr>
      </p:pic>
      <p:pic>
        <p:nvPicPr>
          <p:cNvPr id="14" name="Picture 13" descr="A close up of a toy&#10;&#10;Description automatically generated">
            <a:extLst>
              <a:ext uri="{FF2B5EF4-FFF2-40B4-BE49-F238E27FC236}">
                <a16:creationId xmlns:a16="http://schemas.microsoft.com/office/drawing/2014/main" id="{91E9753B-3D19-31E3-225C-7C575EE8280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65892" y="3428999"/>
            <a:ext cx="1849119" cy="1849119"/>
          </a:xfrm>
          <a:prstGeom prst="rect">
            <a:avLst/>
          </a:prstGeom>
        </p:spPr>
      </p:pic>
      <p:pic>
        <p:nvPicPr>
          <p:cNvPr id="15" name="download - 2024-09-20T145736.136">
            <a:hlinkClick r:id="" action="ppaction://media"/>
            <a:extLst>
              <a:ext uri="{FF2B5EF4-FFF2-40B4-BE49-F238E27FC236}">
                <a16:creationId xmlns:a16="http://schemas.microsoft.com/office/drawing/2014/main" id="{E217D43C-1613-F1DF-591B-CBC0E858E72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974842" y="3428999"/>
            <a:ext cx="1849119" cy="184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2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2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E8A52A4-E199-4CDF-08C9-92704D9AC2D9}"/>
              </a:ext>
            </a:extLst>
          </p:cNvPr>
          <p:cNvSpPr txBox="1">
            <a:spLocks/>
          </p:cNvSpPr>
          <p:nvPr/>
        </p:nvSpPr>
        <p:spPr>
          <a:xfrm>
            <a:off x="1450428" y="1879108"/>
            <a:ext cx="10436772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Failure Cases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44F847-6475-D226-0FA8-B2575D9F84ED}"/>
              </a:ext>
            </a:extLst>
          </p:cNvPr>
          <p:cNvSpPr txBox="1"/>
          <p:nvPr/>
        </p:nvSpPr>
        <p:spPr>
          <a:xfrm>
            <a:off x="1450428" y="3816413"/>
            <a:ext cx="2870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Image-To-Video Generation</a:t>
            </a:r>
          </a:p>
        </p:txBody>
      </p:sp>
    </p:spTree>
    <p:extLst>
      <p:ext uri="{BB962C8B-B14F-4D97-AF65-F5344CB8AC3E}">
        <p14:creationId xmlns:p14="http://schemas.microsoft.com/office/powerpoint/2010/main" val="31580530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tatic">
            <a:hlinkClick r:id="" action="ppaction://media"/>
            <a:extLst>
              <a:ext uri="{FF2B5EF4-FFF2-40B4-BE49-F238E27FC236}">
                <a16:creationId xmlns:a16="http://schemas.microsoft.com/office/drawing/2014/main" id="{AFA9350D-342F-B4A8-3193-6C81D1CEF27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28040" y="692150"/>
            <a:ext cx="2736850" cy="27368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763CB1-FE5F-F0A6-5575-FA99BE6345CB}"/>
              </a:ext>
            </a:extLst>
          </p:cNvPr>
          <p:cNvSpPr txBox="1"/>
          <p:nvPr/>
        </p:nvSpPr>
        <p:spPr>
          <a:xfrm>
            <a:off x="904716" y="1691243"/>
            <a:ext cx="4674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model prefers to generate simple motion.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C20E72-9E74-D210-8C18-8B67786B7C61}"/>
              </a:ext>
            </a:extLst>
          </p:cNvPr>
          <p:cNvSpPr txBox="1"/>
          <p:nvPr/>
        </p:nvSpPr>
        <p:spPr>
          <a:xfrm>
            <a:off x="904716" y="4707934"/>
            <a:ext cx="4674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model occasionally deviates from the common physical principles.</a:t>
            </a:r>
          </a:p>
        </p:txBody>
      </p:sp>
      <p:pic>
        <p:nvPicPr>
          <p:cNvPr id="7" name="incorrect_physical_principle">
            <a:hlinkClick r:id="" action="ppaction://media"/>
            <a:extLst>
              <a:ext uri="{FF2B5EF4-FFF2-40B4-BE49-F238E27FC236}">
                <a16:creationId xmlns:a16="http://schemas.microsoft.com/office/drawing/2014/main" id="{562D5756-A0DA-7BEF-0788-B44485C2696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28040" y="3596217"/>
            <a:ext cx="2736850" cy="273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7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7E320DD-172E-E243-FAB3-8FA3C6D8D67E}"/>
              </a:ext>
            </a:extLst>
          </p:cNvPr>
          <p:cNvSpPr txBox="1"/>
          <p:nvPr/>
        </p:nvSpPr>
        <p:spPr>
          <a:xfrm>
            <a:off x="904716" y="1691243"/>
            <a:ext cx="6218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model still struggles to generate complex human motion.</a:t>
            </a:r>
          </a:p>
        </p:txBody>
      </p:sp>
      <p:pic>
        <p:nvPicPr>
          <p:cNvPr id="5" name="two men riding bikes down a road near a forest-2">
            <a:hlinkClick r:id="" action="ppaction://media"/>
            <a:extLst>
              <a:ext uri="{FF2B5EF4-FFF2-40B4-BE49-F238E27FC236}">
                <a16:creationId xmlns:a16="http://schemas.microsoft.com/office/drawing/2014/main" id="{56252601-B91D-B95D-0977-09EB1ED5153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34172" y="3820293"/>
            <a:ext cx="2743660" cy="2743660"/>
          </a:xfrm>
          <a:prstGeom prst="rect">
            <a:avLst/>
          </a:prstGeom>
        </p:spPr>
      </p:pic>
      <p:pic>
        <p:nvPicPr>
          <p:cNvPr id="6" name="two men riding bikes down a road near a forest-0">
            <a:hlinkClick r:id="" action="ppaction://media"/>
            <a:extLst>
              <a:ext uri="{FF2B5EF4-FFF2-40B4-BE49-F238E27FC236}">
                <a16:creationId xmlns:a16="http://schemas.microsoft.com/office/drawing/2014/main" id="{69B97563-F58B-D92B-7218-CA50E30E588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34172" y="699524"/>
            <a:ext cx="2743660" cy="27436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10CFD9-FC28-7BAA-8A61-035B22CB647C}"/>
              </a:ext>
            </a:extLst>
          </p:cNvPr>
          <p:cNvSpPr txBox="1"/>
          <p:nvPr/>
        </p:nvSpPr>
        <p:spPr>
          <a:xfrm>
            <a:off x="904715" y="5007457"/>
            <a:ext cx="5994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The final frame occasionally experiences significant distortion.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26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 mountain range with a sky background-1">
            <a:hlinkClick r:id="" action="ppaction://media"/>
            <a:extLst>
              <a:ext uri="{FF2B5EF4-FFF2-40B4-BE49-F238E27FC236}">
                <a16:creationId xmlns:a16="http://schemas.microsoft.com/office/drawing/2014/main" id="{C8E50316-EA58-BE26-AE33-1126B0C4507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6873" y="689769"/>
            <a:ext cx="5478462" cy="5478462"/>
          </a:xfrm>
          <a:prstGeom prst="rect">
            <a:avLst/>
          </a:prstGeom>
        </p:spPr>
      </p:pic>
      <p:pic>
        <p:nvPicPr>
          <p:cNvPr id="5" name="Untitled">
            <a:hlinkClick r:id="" action="ppaction://media"/>
            <a:extLst>
              <a:ext uri="{FF2B5EF4-FFF2-40B4-BE49-F238E27FC236}">
                <a16:creationId xmlns:a16="http://schemas.microsoft.com/office/drawing/2014/main" id="{F87F3EED-5A54-4F3C-A4CB-E339342F9D3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42355" y="689769"/>
            <a:ext cx="5478462" cy="547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15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 person holding a sparkler in their hand-4">
            <a:hlinkClick r:id="" action="ppaction://media"/>
            <a:extLst>
              <a:ext uri="{FF2B5EF4-FFF2-40B4-BE49-F238E27FC236}">
                <a16:creationId xmlns:a16="http://schemas.microsoft.com/office/drawing/2014/main" id="{F6F4D7C9-64EC-51FB-391C-20731599ED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8858" y="702882"/>
            <a:ext cx="5499671" cy="5499671"/>
          </a:xfrm>
          <a:prstGeom prst="rect">
            <a:avLst/>
          </a:prstGeom>
        </p:spPr>
      </p:pic>
      <p:pic>
        <p:nvPicPr>
          <p:cNvPr id="5" name="a person holding a sparkler in front of a sunset-2">
            <a:hlinkClick r:id="" action="ppaction://media"/>
            <a:extLst>
              <a:ext uri="{FF2B5EF4-FFF2-40B4-BE49-F238E27FC236}">
                <a16:creationId xmlns:a16="http://schemas.microsoft.com/office/drawing/2014/main" id="{8D4B5757-47FA-AA16-218B-DEEBB2C1755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97219" y="702882"/>
            <a:ext cx="5499671" cy="549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84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 sandy beach with palm trees on the shore-4">
            <a:hlinkClick r:id="" action="ppaction://media"/>
            <a:extLst>
              <a:ext uri="{FF2B5EF4-FFF2-40B4-BE49-F238E27FC236}">
                <a16:creationId xmlns:a16="http://schemas.microsoft.com/office/drawing/2014/main" id="{3FD89F43-A52A-7BDA-1559-CFC393207C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7916" y="702882"/>
            <a:ext cx="5460174" cy="5460174"/>
          </a:xfrm>
          <a:prstGeom prst="rect">
            <a:avLst/>
          </a:prstGeom>
        </p:spPr>
      </p:pic>
      <p:pic>
        <p:nvPicPr>
          <p:cNvPr id="5" name="two people in a canoe on a lake with mountains in the background-4">
            <a:hlinkClick r:id="" action="ppaction://media"/>
            <a:extLst>
              <a:ext uri="{FF2B5EF4-FFF2-40B4-BE49-F238E27FC236}">
                <a16:creationId xmlns:a16="http://schemas.microsoft.com/office/drawing/2014/main" id="{D9F5A96E-9BAD-E329-2D6C-C96F565CB3A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08535" y="702882"/>
            <a:ext cx="5460174" cy="546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03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he sun is setting over a lake in the mountains-3">
            <a:hlinkClick r:id="" action="ppaction://media"/>
            <a:extLst>
              <a:ext uri="{FF2B5EF4-FFF2-40B4-BE49-F238E27FC236}">
                <a16:creationId xmlns:a16="http://schemas.microsoft.com/office/drawing/2014/main" id="{81F7E72F-EC51-4E55-D090-F861D4AC86D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5008" y="680752"/>
            <a:ext cx="5496496" cy="5496496"/>
          </a:xfrm>
          <a:prstGeom prst="rect">
            <a:avLst/>
          </a:prstGeom>
        </p:spPr>
      </p:pic>
      <p:pic>
        <p:nvPicPr>
          <p:cNvPr id="5" name="fireworks in the night sky over a city-2">
            <a:hlinkClick r:id="" action="ppaction://media"/>
            <a:extLst>
              <a:ext uri="{FF2B5EF4-FFF2-40B4-BE49-F238E27FC236}">
                <a16:creationId xmlns:a16="http://schemas.microsoft.com/office/drawing/2014/main" id="{B4BFD99B-A3D6-ECEB-E197-67A0691CE45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96000" y="680752"/>
            <a:ext cx="5496496" cy="549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2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XL_a hot-air balloon flying over a desert landscape">
            <a:hlinkClick r:id="" action="ppaction://media"/>
            <a:extLst>
              <a:ext uri="{FF2B5EF4-FFF2-40B4-BE49-F238E27FC236}">
                <a16:creationId xmlns:a16="http://schemas.microsoft.com/office/drawing/2014/main" id="{4B5CC49C-869C-022C-04D8-E90E4C0429A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8188" y="663130"/>
            <a:ext cx="5531739" cy="5531739"/>
          </a:xfrm>
          <a:prstGeom prst="rect">
            <a:avLst/>
          </a:prstGeom>
        </p:spPr>
      </p:pic>
      <p:pic>
        <p:nvPicPr>
          <p:cNvPr id="6" name="XL_a blue car driving down a dirt road near train tracks">
            <a:hlinkClick r:id="" action="ppaction://media"/>
            <a:extLst>
              <a:ext uri="{FF2B5EF4-FFF2-40B4-BE49-F238E27FC236}">
                <a16:creationId xmlns:a16="http://schemas.microsoft.com/office/drawing/2014/main" id="{09FED61A-6464-9DD8-7F46-7036920B70B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72075" y="663130"/>
            <a:ext cx="5531739" cy="553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75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XL_a large wave crashes into a lighthouse">
            <a:hlinkClick r:id="" action="ppaction://media"/>
            <a:extLst>
              <a:ext uri="{FF2B5EF4-FFF2-40B4-BE49-F238E27FC236}">
                <a16:creationId xmlns:a16="http://schemas.microsoft.com/office/drawing/2014/main" id="{DA848088-E233-A57F-B71F-E6B193EBFA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5036" y="670814"/>
            <a:ext cx="5516372" cy="5516372"/>
          </a:xfrm>
          <a:prstGeom prst="rect">
            <a:avLst/>
          </a:prstGeom>
        </p:spPr>
      </p:pic>
      <p:pic>
        <p:nvPicPr>
          <p:cNvPr id="6" name="XL_a large wave crashes over a rocky cliff">
            <a:hlinkClick r:id="" action="ppaction://media"/>
            <a:extLst>
              <a:ext uri="{FF2B5EF4-FFF2-40B4-BE49-F238E27FC236}">
                <a16:creationId xmlns:a16="http://schemas.microsoft.com/office/drawing/2014/main" id="{379E5F32-0D7B-BC3C-4AB1-FFCF6DC7CA5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60594" y="670814"/>
            <a:ext cx="5516372" cy="551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8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XL_a close up of leaves with water droplets on them">
            <a:hlinkClick r:id="" action="ppaction://media"/>
            <a:extLst>
              <a:ext uri="{FF2B5EF4-FFF2-40B4-BE49-F238E27FC236}">
                <a16:creationId xmlns:a16="http://schemas.microsoft.com/office/drawing/2014/main" id="{5C4CEEF5-F206-4944-AB76-822D4DD4E9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4741" y="704469"/>
            <a:ext cx="5476875" cy="5476875"/>
          </a:xfrm>
          <a:prstGeom prst="rect">
            <a:avLst/>
          </a:prstGeom>
        </p:spPr>
      </p:pic>
      <p:pic>
        <p:nvPicPr>
          <p:cNvPr id="5" name="XL_a close up of a bunch of green grapes">
            <a:hlinkClick r:id="" action="ppaction://media"/>
            <a:extLst>
              <a:ext uri="{FF2B5EF4-FFF2-40B4-BE49-F238E27FC236}">
                <a16:creationId xmlns:a16="http://schemas.microsoft.com/office/drawing/2014/main" id="{553D40EA-4E88-07EA-0FFE-BD5B4226FA7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34963" y="704469"/>
            <a:ext cx="54768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4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2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160</Words>
  <Application>Microsoft Macintosh PowerPoint</Application>
  <PresentationFormat>Widescreen</PresentationFormat>
  <Paragraphs>52</Paragraphs>
  <Slides>29</Slides>
  <Notes>1</Notes>
  <HiddenSlides>0</HiddenSlides>
  <MMClips>73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-webkit-standard</vt:lpstr>
      <vt:lpstr>Aptos</vt:lpstr>
      <vt:lpstr>Aptos Display</vt:lpstr>
      <vt:lpstr>Arial</vt:lpstr>
      <vt:lpstr>Office Theme</vt:lpstr>
      <vt:lpstr>Supplementary Materials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Haozhe Liu</dc:creator>
  <cp:lastModifiedBy>Haozhe Liu</cp:lastModifiedBy>
  <cp:revision>47</cp:revision>
  <dcterms:created xsi:type="dcterms:W3CDTF">2024-10-01T12:40:39Z</dcterms:created>
  <dcterms:modified xsi:type="dcterms:W3CDTF">2024-10-02T11:52:03Z</dcterms:modified>
</cp:coreProperties>
</file>