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60293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7"/>
    <p:restoredTop sz="94609"/>
  </p:normalViewPr>
  <p:slideViewPr>
    <p:cSldViewPr snapToGrid="0" snapToObjects="1">
      <p:cViewPr varScale="1">
        <p:scale>
          <a:sx n="151" d="100"/>
          <a:sy n="151" d="100"/>
        </p:scale>
        <p:origin x="391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200" y="1122363"/>
            <a:ext cx="5124926" cy="2387600"/>
          </a:xfrm>
        </p:spPr>
        <p:txBody>
          <a:bodyPr anchor="b"/>
          <a:lstStyle>
            <a:lvl1pPr algn="ctr">
              <a:defRPr sz="39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666" y="3602038"/>
            <a:ext cx="4521994" cy="1655762"/>
          </a:xfrm>
        </p:spPr>
        <p:txBody>
          <a:bodyPr/>
          <a:lstStyle>
            <a:lvl1pPr marL="0" indent="0" algn="ctr">
              <a:buNone/>
              <a:defRPr sz="1583"/>
            </a:lvl1pPr>
            <a:lvl2pPr marL="301478" indent="0" algn="ctr">
              <a:buNone/>
              <a:defRPr sz="1319"/>
            </a:lvl2pPr>
            <a:lvl3pPr marL="602955" indent="0" algn="ctr">
              <a:buNone/>
              <a:defRPr sz="1187"/>
            </a:lvl3pPr>
            <a:lvl4pPr marL="904433" indent="0" algn="ctr">
              <a:buNone/>
              <a:defRPr sz="1055"/>
            </a:lvl4pPr>
            <a:lvl5pPr marL="1205911" indent="0" algn="ctr">
              <a:buNone/>
              <a:defRPr sz="1055"/>
            </a:lvl5pPr>
            <a:lvl6pPr marL="1507388" indent="0" algn="ctr">
              <a:buNone/>
              <a:defRPr sz="1055"/>
            </a:lvl6pPr>
            <a:lvl7pPr marL="1808866" indent="0" algn="ctr">
              <a:buNone/>
              <a:defRPr sz="1055"/>
            </a:lvl7pPr>
            <a:lvl8pPr marL="2110344" indent="0" algn="ctr">
              <a:buNone/>
              <a:defRPr sz="1055"/>
            </a:lvl8pPr>
            <a:lvl9pPr marL="2411821" indent="0" algn="ctr">
              <a:buNone/>
              <a:defRPr sz="105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649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84805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14736" y="365125"/>
            <a:ext cx="130007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4516" y="365125"/>
            <a:ext cx="3824853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4397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2082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376" y="1709740"/>
            <a:ext cx="5200293" cy="2852737"/>
          </a:xfrm>
        </p:spPr>
        <p:txBody>
          <a:bodyPr anchor="b"/>
          <a:lstStyle>
            <a:lvl1pPr>
              <a:defRPr sz="39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376" y="4589465"/>
            <a:ext cx="5200293" cy="1500187"/>
          </a:xfrm>
        </p:spPr>
        <p:txBody>
          <a:bodyPr/>
          <a:lstStyle>
            <a:lvl1pPr marL="0" indent="0">
              <a:buNone/>
              <a:defRPr sz="1583">
                <a:solidFill>
                  <a:schemeClr val="tx1"/>
                </a:solidFill>
              </a:defRPr>
            </a:lvl1pPr>
            <a:lvl2pPr marL="301478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2pPr>
            <a:lvl3pPr marL="602955" indent="0">
              <a:buNone/>
              <a:defRPr sz="1187">
                <a:solidFill>
                  <a:schemeClr val="tx1">
                    <a:tint val="75000"/>
                  </a:schemeClr>
                </a:solidFill>
              </a:defRPr>
            </a:lvl3pPr>
            <a:lvl4pPr marL="904433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4pPr>
            <a:lvl5pPr marL="1205911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5pPr>
            <a:lvl6pPr marL="1507388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6pPr>
            <a:lvl7pPr marL="1808866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7pPr>
            <a:lvl8pPr marL="2110344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8pPr>
            <a:lvl9pPr marL="2411821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55434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516" y="1825625"/>
            <a:ext cx="25624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2346" y="1825625"/>
            <a:ext cx="25624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0928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301" y="365127"/>
            <a:ext cx="520029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302" y="1681163"/>
            <a:ext cx="2550687" cy="823912"/>
          </a:xfrm>
        </p:spPr>
        <p:txBody>
          <a:bodyPr anchor="b"/>
          <a:lstStyle>
            <a:lvl1pPr marL="0" indent="0">
              <a:buNone/>
              <a:defRPr sz="1583" b="1"/>
            </a:lvl1pPr>
            <a:lvl2pPr marL="301478" indent="0">
              <a:buNone/>
              <a:defRPr sz="1319" b="1"/>
            </a:lvl2pPr>
            <a:lvl3pPr marL="602955" indent="0">
              <a:buNone/>
              <a:defRPr sz="1187" b="1"/>
            </a:lvl3pPr>
            <a:lvl4pPr marL="904433" indent="0">
              <a:buNone/>
              <a:defRPr sz="1055" b="1"/>
            </a:lvl4pPr>
            <a:lvl5pPr marL="1205911" indent="0">
              <a:buNone/>
              <a:defRPr sz="1055" b="1"/>
            </a:lvl5pPr>
            <a:lvl6pPr marL="1507388" indent="0">
              <a:buNone/>
              <a:defRPr sz="1055" b="1"/>
            </a:lvl6pPr>
            <a:lvl7pPr marL="1808866" indent="0">
              <a:buNone/>
              <a:defRPr sz="1055" b="1"/>
            </a:lvl7pPr>
            <a:lvl8pPr marL="2110344" indent="0">
              <a:buNone/>
              <a:defRPr sz="1055" b="1"/>
            </a:lvl8pPr>
            <a:lvl9pPr marL="2411821" indent="0">
              <a:buNone/>
              <a:defRPr sz="105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302" y="2505075"/>
            <a:ext cx="25506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52346" y="1681163"/>
            <a:ext cx="2563248" cy="823912"/>
          </a:xfrm>
        </p:spPr>
        <p:txBody>
          <a:bodyPr anchor="b"/>
          <a:lstStyle>
            <a:lvl1pPr marL="0" indent="0">
              <a:buNone/>
              <a:defRPr sz="1583" b="1"/>
            </a:lvl1pPr>
            <a:lvl2pPr marL="301478" indent="0">
              <a:buNone/>
              <a:defRPr sz="1319" b="1"/>
            </a:lvl2pPr>
            <a:lvl3pPr marL="602955" indent="0">
              <a:buNone/>
              <a:defRPr sz="1187" b="1"/>
            </a:lvl3pPr>
            <a:lvl4pPr marL="904433" indent="0">
              <a:buNone/>
              <a:defRPr sz="1055" b="1"/>
            </a:lvl4pPr>
            <a:lvl5pPr marL="1205911" indent="0">
              <a:buNone/>
              <a:defRPr sz="1055" b="1"/>
            </a:lvl5pPr>
            <a:lvl6pPr marL="1507388" indent="0">
              <a:buNone/>
              <a:defRPr sz="1055" b="1"/>
            </a:lvl6pPr>
            <a:lvl7pPr marL="1808866" indent="0">
              <a:buNone/>
              <a:defRPr sz="1055" b="1"/>
            </a:lvl7pPr>
            <a:lvl8pPr marL="2110344" indent="0">
              <a:buNone/>
              <a:defRPr sz="1055" b="1"/>
            </a:lvl8pPr>
            <a:lvl9pPr marL="2411821" indent="0">
              <a:buNone/>
              <a:defRPr sz="105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52346" y="2505075"/>
            <a:ext cx="25632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1297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52530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85471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302" y="457200"/>
            <a:ext cx="1944614" cy="1600200"/>
          </a:xfrm>
        </p:spPr>
        <p:txBody>
          <a:bodyPr anchor="b"/>
          <a:lstStyle>
            <a:lvl1pPr>
              <a:defRPr sz="21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3248" y="987427"/>
            <a:ext cx="3052346" cy="4873625"/>
          </a:xfrm>
        </p:spPr>
        <p:txBody>
          <a:bodyPr/>
          <a:lstStyle>
            <a:lvl1pPr>
              <a:defRPr sz="2110"/>
            </a:lvl1pPr>
            <a:lvl2pPr>
              <a:defRPr sz="1846"/>
            </a:lvl2pPr>
            <a:lvl3pPr>
              <a:defRPr sz="1583"/>
            </a:lvl3pPr>
            <a:lvl4pPr>
              <a:defRPr sz="1319"/>
            </a:lvl4pPr>
            <a:lvl5pPr>
              <a:defRPr sz="1319"/>
            </a:lvl5pPr>
            <a:lvl6pPr>
              <a:defRPr sz="1319"/>
            </a:lvl6pPr>
            <a:lvl7pPr>
              <a:defRPr sz="1319"/>
            </a:lvl7pPr>
            <a:lvl8pPr>
              <a:defRPr sz="1319"/>
            </a:lvl8pPr>
            <a:lvl9pPr>
              <a:defRPr sz="13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5302" y="2057400"/>
            <a:ext cx="1944614" cy="3811588"/>
          </a:xfrm>
        </p:spPr>
        <p:txBody>
          <a:bodyPr/>
          <a:lstStyle>
            <a:lvl1pPr marL="0" indent="0">
              <a:buNone/>
              <a:defRPr sz="1055"/>
            </a:lvl1pPr>
            <a:lvl2pPr marL="301478" indent="0">
              <a:buNone/>
              <a:defRPr sz="923"/>
            </a:lvl2pPr>
            <a:lvl3pPr marL="602955" indent="0">
              <a:buNone/>
              <a:defRPr sz="791"/>
            </a:lvl3pPr>
            <a:lvl4pPr marL="904433" indent="0">
              <a:buNone/>
              <a:defRPr sz="659"/>
            </a:lvl4pPr>
            <a:lvl5pPr marL="1205911" indent="0">
              <a:buNone/>
              <a:defRPr sz="659"/>
            </a:lvl5pPr>
            <a:lvl6pPr marL="1507388" indent="0">
              <a:buNone/>
              <a:defRPr sz="659"/>
            </a:lvl6pPr>
            <a:lvl7pPr marL="1808866" indent="0">
              <a:buNone/>
              <a:defRPr sz="659"/>
            </a:lvl7pPr>
            <a:lvl8pPr marL="2110344" indent="0">
              <a:buNone/>
              <a:defRPr sz="659"/>
            </a:lvl8pPr>
            <a:lvl9pPr marL="2411821" indent="0">
              <a:buNone/>
              <a:defRPr sz="65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5625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302" y="457200"/>
            <a:ext cx="1944614" cy="1600200"/>
          </a:xfrm>
        </p:spPr>
        <p:txBody>
          <a:bodyPr anchor="b"/>
          <a:lstStyle>
            <a:lvl1pPr>
              <a:defRPr sz="21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63248" y="987427"/>
            <a:ext cx="3052346" cy="4873625"/>
          </a:xfrm>
        </p:spPr>
        <p:txBody>
          <a:bodyPr anchor="t"/>
          <a:lstStyle>
            <a:lvl1pPr marL="0" indent="0">
              <a:buNone/>
              <a:defRPr sz="2110"/>
            </a:lvl1pPr>
            <a:lvl2pPr marL="301478" indent="0">
              <a:buNone/>
              <a:defRPr sz="1846"/>
            </a:lvl2pPr>
            <a:lvl3pPr marL="602955" indent="0">
              <a:buNone/>
              <a:defRPr sz="1583"/>
            </a:lvl3pPr>
            <a:lvl4pPr marL="904433" indent="0">
              <a:buNone/>
              <a:defRPr sz="1319"/>
            </a:lvl4pPr>
            <a:lvl5pPr marL="1205911" indent="0">
              <a:buNone/>
              <a:defRPr sz="1319"/>
            </a:lvl5pPr>
            <a:lvl6pPr marL="1507388" indent="0">
              <a:buNone/>
              <a:defRPr sz="1319"/>
            </a:lvl6pPr>
            <a:lvl7pPr marL="1808866" indent="0">
              <a:buNone/>
              <a:defRPr sz="1319"/>
            </a:lvl7pPr>
            <a:lvl8pPr marL="2110344" indent="0">
              <a:buNone/>
              <a:defRPr sz="1319"/>
            </a:lvl8pPr>
            <a:lvl9pPr marL="2411821" indent="0">
              <a:buNone/>
              <a:defRPr sz="131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5302" y="2057400"/>
            <a:ext cx="1944614" cy="3811588"/>
          </a:xfrm>
        </p:spPr>
        <p:txBody>
          <a:bodyPr/>
          <a:lstStyle>
            <a:lvl1pPr marL="0" indent="0">
              <a:buNone/>
              <a:defRPr sz="1055"/>
            </a:lvl1pPr>
            <a:lvl2pPr marL="301478" indent="0">
              <a:buNone/>
              <a:defRPr sz="923"/>
            </a:lvl2pPr>
            <a:lvl3pPr marL="602955" indent="0">
              <a:buNone/>
              <a:defRPr sz="791"/>
            </a:lvl3pPr>
            <a:lvl4pPr marL="904433" indent="0">
              <a:buNone/>
              <a:defRPr sz="659"/>
            </a:lvl4pPr>
            <a:lvl5pPr marL="1205911" indent="0">
              <a:buNone/>
              <a:defRPr sz="659"/>
            </a:lvl5pPr>
            <a:lvl6pPr marL="1507388" indent="0">
              <a:buNone/>
              <a:defRPr sz="659"/>
            </a:lvl6pPr>
            <a:lvl7pPr marL="1808866" indent="0">
              <a:buNone/>
              <a:defRPr sz="659"/>
            </a:lvl7pPr>
            <a:lvl8pPr marL="2110344" indent="0">
              <a:buNone/>
              <a:defRPr sz="659"/>
            </a:lvl8pPr>
            <a:lvl9pPr marL="2411821" indent="0">
              <a:buNone/>
              <a:defRPr sz="65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38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516" y="365127"/>
            <a:ext cx="52002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516" y="1825625"/>
            <a:ext cx="520029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4516" y="6356352"/>
            <a:ext cx="1356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6460C-22EA-B74E-82DB-4BAD25AF5EDC}" type="datetimeFigureOut">
              <a:rPr lang="en-CN" smtClean="0"/>
              <a:t>2024/3/13</a:t>
            </a:fld>
            <a:endParaRPr lang="en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7214" y="6356352"/>
            <a:ext cx="20348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8211" y="6356352"/>
            <a:ext cx="1356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6A429-8C79-2C46-8697-E7DB1271D661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2897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02955" rtl="0" eaLnBrk="1" latinLnBrk="0" hangingPunct="1">
        <a:lnSpc>
          <a:spcPct val="90000"/>
        </a:lnSpc>
        <a:spcBef>
          <a:spcPct val="0"/>
        </a:spcBef>
        <a:buNone/>
        <a:defRPr sz="29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739" indent="-150739" algn="l" defTabSz="602955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1pPr>
      <a:lvl2pPr marL="452217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2pPr>
      <a:lvl3pPr marL="753694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19" kern="1200">
          <a:solidFill>
            <a:schemeClr val="tx1"/>
          </a:solidFill>
          <a:latin typeface="+mn-lt"/>
          <a:ea typeface="+mn-ea"/>
          <a:cs typeface="+mn-cs"/>
        </a:defRPr>
      </a:lvl3pPr>
      <a:lvl4pPr marL="1055172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4pPr>
      <a:lvl5pPr marL="1356650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5pPr>
      <a:lvl6pPr marL="1658127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6pPr>
      <a:lvl7pPr marL="1959605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7pPr>
      <a:lvl8pPr marL="2261083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8pPr>
      <a:lvl9pPr marL="2562560" indent="-150739" algn="l" defTabSz="602955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1pPr>
      <a:lvl2pPr marL="301478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2pPr>
      <a:lvl3pPr marL="602955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3pPr>
      <a:lvl4pPr marL="904433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4pPr>
      <a:lvl5pPr marL="1205911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5pPr>
      <a:lvl6pPr marL="1507388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6pPr>
      <a:lvl7pPr marL="1808866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7pPr>
      <a:lvl8pPr marL="2110344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8pPr>
      <a:lvl9pPr marL="2411821" algn="l" defTabSz="602955" rtl="0" eaLnBrk="1" latinLnBrk="0" hangingPunct="1">
        <a:defRPr sz="11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83237A6-B26F-B34C-AC01-25DA1AEBDE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787"/>
          <a:stretch/>
        </p:blipFill>
        <p:spPr>
          <a:xfrm>
            <a:off x="144466" y="3268130"/>
            <a:ext cx="5760000" cy="13885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20FF48-B2DD-A344-ABA6-2A90C88762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787"/>
          <a:stretch/>
        </p:blipFill>
        <p:spPr>
          <a:xfrm>
            <a:off x="144466" y="2150530"/>
            <a:ext cx="5760000" cy="13885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AFACAE-A1FD-B24C-BF95-71E0FDF924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787"/>
          <a:stretch/>
        </p:blipFill>
        <p:spPr>
          <a:xfrm>
            <a:off x="144466" y="1041397"/>
            <a:ext cx="5760000" cy="13885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9515C8-8FE1-2E41-B072-A2ABDEE4C8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1787"/>
          <a:stretch/>
        </p:blipFill>
        <p:spPr>
          <a:xfrm>
            <a:off x="144466" y="4385735"/>
            <a:ext cx="5760000" cy="138853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C74565-CE71-B64A-BB90-3BECB35DD5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1787"/>
          <a:stretch/>
        </p:blipFill>
        <p:spPr>
          <a:xfrm>
            <a:off x="144466" y="5494863"/>
            <a:ext cx="5760000" cy="13885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029DCA-094D-3242-838B-3DA52956097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1787"/>
          <a:stretch/>
        </p:blipFill>
        <p:spPr>
          <a:xfrm>
            <a:off x="144466" y="-67736"/>
            <a:ext cx="5760000" cy="138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89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2024-03-13T02:08:11Z</dcterms:created>
  <dcterms:modified xsi:type="dcterms:W3CDTF">2024-03-13T02:13:34Z</dcterms:modified>
</cp:coreProperties>
</file>