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表格-132098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599" cy="288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20040"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总分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RR2 分。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排行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韩元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RR1 分。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比赛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队名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英国挑战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宝马甲骨文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星条旗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胜利挑战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普拉达挑战赛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阿林基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12*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一个世界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勒德菲阿雷瓦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表格-129256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20040"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结果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类别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工作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Won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Best Actress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Clone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国际教育奖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Won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Best Actress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Family 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电视新闻奖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Won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Favourite Actress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Clone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尼克奖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Won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Best Actress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Mary, Mother of the Son of God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国际教育奖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Won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Best Actress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Clone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互联网奖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Nominated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Best Actress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Three Sisters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连续奖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Nominated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Best Actress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Clone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连续奖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Nominated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Best Supporting Actress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Budapest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连续电影奖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Won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Best Television Actress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Clone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资格奖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Won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Best New Actress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Family 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新闻奖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Nominated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Best Actress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House of Seven Women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连续奖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Nominated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Best Actress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Color of Sin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连续奖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Won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Best Romantic Couple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O Clone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连续奖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Won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Best New Actress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Family 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资格奖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表格-118289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288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20040"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积分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团队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匹配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丢失的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开始格涅兹诺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科勒贾兹·拉维奇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13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戈尔尼克·雷布尼克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弗罗茨瓦夫斯巴达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11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弗沃克尼亚日·琴斯托霍瓦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华沙莱吉亚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乌尼亚·莱什诺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10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波兰比得哥什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表格-196530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20040"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10 3 桶/天 (2011)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10 3 m 3 /天 (2006)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进口国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10 3 桶/天 (2009)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10 3 桶/天 (2006)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10 3 m 3 /天 (2009)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10 3 m 3 /天 (2011)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8728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1943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United States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9631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12220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1531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1388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5487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China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4328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3438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872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2170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South Korea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2139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345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2235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Germany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2323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2483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355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2349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India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2233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1687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373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Belgium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101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1172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Singapore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916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787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186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1009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Republic of China (Taiwan)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944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942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160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1292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Italy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1381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1558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205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948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Netherlands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973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936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151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1346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Spain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1439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1555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214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1697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France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1749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1893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270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4329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Japan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4235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5097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688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Turkey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103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表格-113434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20040"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周期（小时）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偏心率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佩里塞莱内 (公里)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倾角（度）（相对月球赤道）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阿波塞莱内 (公里)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纪元 (UTC)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4.949137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0.328988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2,283.738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90.141407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4,523.111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2005 年 4 月 25 日 08:19:05.4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4.949919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0.326807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2,291.250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89.734929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4,515.857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2005 年 5 月 16 日，09:08:52.9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37.304959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0.583085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5,454.925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83.035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20,713.095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2004 年 12 月 4 日 10:37:47.3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8.409861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0.432261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2,751.511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87.892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6,941.359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2005 年 1 月 9 日 15:24:55.0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4.947432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0.336960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2,256.090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90.232619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4,549.196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2005 年 6 月 20 日 10:21:37.1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4.970998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0.352952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2,208.659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90.063603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4,618.220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2005 年 2 月 28 日 05:18:39.9</a:t>
                      </a:r>
                    </a:p>
                  </a:txBody>
                  <a:tcPr/>
                </a:tc>
              </a:tr>
              <a:tr h="320040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129.247777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0.776329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6,700.720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81.085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53,215.151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2004 年 11 月 15 日 17:47:12.1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表格-188696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1920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350"/>
                <a:gridCol w="514350"/>
                <a:gridCol w="514350"/>
                <a:gridCol w="514350"/>
                <a:gridCol w="514350"/>
                <a:gridCol w="514350"/>
                <a:gridCol w="514350"/>
                <a:gridCol w="514350"/>
                <a:gridCol w="514350"/>
                <a:gridCol w="514350"/>
                <a:gridCol w="514350"/>
                <a:gridCol w="514350"/>
                <a:gridCol w="514350"/>
                <a:gridCol w="514350"/>
                <a:gridCol w="514350"/>
                <a:gridCol w="514350"/>
              </a:tblGrid>
              <a:tr h="320039"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5:00 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上午 7:30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9:00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下午 4:30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下午6:30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中午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7:00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下午 1:30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4:00 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11:00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下午 3:30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下午 2:00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中午 12:30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8:00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1:00 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 sz="1400"/>
                      </a:pPr>
                      <a:r>
                        <a:t>3:00 PM</a:t>
                      </a:r>
                    </a:p>
                  </a:txBody>
                  <a:tcPr/>
                </a:tc>
              </a:tr>
              <a:tr h="320039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Good Morning America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ABC's World News Tonight with Peter Jennings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早安美国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All My Children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View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General Hospital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One Life to Live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Port Charles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Good Morning America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All My Children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General Hospital</a:t>
                      </a:r>
                    </a:p>
                  </a:txBody>
                  <a:tcPr/>
                </a:tc>
              </a:tr>
              <a:tr h="320039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Histeria!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Dragon Ball 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黑衣人（周一至周四） 神奇宝贝（周五）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Pokémon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Pokémon (Mon-Thu) Generation O! (Fri)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Batman Beyond (Mon-Thu) Detention (Fri)</a:t>
                      </a:r>
                    </a:p>
                  </a:txBody>
                  <a:tcPr/>
                </a:tc>
              </a:tr>
              <a:tr h="320039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Early Show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CBS Evening News with Dan Rather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早期演出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Bold and the Beautiful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Price is Right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Guiding Light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As the World Turns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Young and the Restless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Early Show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Young and the Restless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Guiding Light</a:t>
                      </a:r>
                    </a:p>
                  </a:txBody>
                  <a:tcPr/>
                </a:tc>
              </a:tr>
              <a:tr h="320039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Digimon: Digital Monsters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本地节目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Power Rangers Time Force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Big Guy and Rusty the Boy Robot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Magic School Bus (Mon) Action Man (Tue-Fri)</a:t>
                      </a:r>
                    </a:p>
                  </a:txBody>
                  <a:tcPr/>
                </a:tc>
              </a:tr>
              <a:tr h="320044"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Early Today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Today Show with Katie Couric &amp; Matt Lauer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NBC Nightly News with Tom Brokaw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今天早晨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Passions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Days of our Lives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The Today Show with Katie Couric &amp; Matt Lauer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Local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200"/>
                      </a:pPr>
                      <a:r>
                        <a:t>Passions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