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96" r:id="rId2"/>
  </p:sldIdLst>
  <p:sldSz cx="7040563" cy="447992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832" y="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png>
</file>

<file path=ppt/media/image5.png>
</file>

<file path=ppt/media/image6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80071" y="733173"/>
            <a:ext cx="5280422" cy="1559678"/>
          </a:xfrm>
        </p:spPr>
        <p:txBody>
          <a:bodyPr anchor="b"/>
          <a:lstStyle>
            <a:lvl1pPr algn="ctr">
              <a:defRPr sz="346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0071" y="2352998"/>
            <a:ext cx="5280422" cy="1081611"/>
          </a:xfrm>
        </p:spPr>
        <p:txBody>
          <a:bodyPr/>
          <a:lstStyle>
            <a:lvl1pPr marL="0" indent="0" algn="ctr">
              <a:buNone/>
              <a:defRPr sz="1386"/>
            </a:lvl1pPr>
            <a:lvl2pPr marL="264033" indent="0" algn="ctr">
              <a:buNone/>
              <a:defRPr sz="1155"/>
            </a:lvl2pPr>
            <a:lvl3pPr marL="528066" indent="0" algn="ctr">
              <a:buNone/>
              <a:defRPr sz="1040"/>
            </a:lvl3pPr>
            <a:lvl4pPr marL="792099" indent="0" algn="ctr">
              <a:buNone/>
              <a:defRPr sz="924"/>
            </a:lvl4pPr>
            <a:lvl5pPr marL="1056132" indent="0" algn="ctr">
              <a:buNone/>
              <a:defRPr sz="924"/>
            </a:lvl5pPr>
            <a:lvl6pPr marL="1320165" indent="0" algn="ctr">
              <a:buNone/>
              <a:defRPr sz="924"/>
            </a:lvl6pPr>
            <a:lvl7pPr marL="1584198" indent="0" algn="ctr">
              <a:buNone/>
              <a:defRPr sz="924"/>
            </a:lvl7pPr>
            <a:lvl8pPr marL="1848231" indent="0" algn="ctr">
              <a:buNone/>
              <a:defRPr sz="924"/>
            </a:lvl8pPr>
            <a:lvl9pPr marL="2112264" indent="0" algn="ctr">
              <a:buNone/>
              <a:defRPr sz="924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224233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23952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038403" y="238515"/>
            <a:ext cx="1518121" cy="37965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84039" y="238515"/>
            <a:ext cx="4466357" cy="3796529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2018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04367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0372" y="1116871"/>
            <a:ext cx="6072486" cy="1863524"/>
          </a:xfrm>
        </p:spPr>
        <p:txBody>
          <a:bodyPr anchor="b"/>
          <a:lstStyle>
            <a:lvl1pPr>
              <a:defRPr sz="346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0372" y="2998025"/>
            <a:ext cx="6072486" cy="979983"/>
          </a:xfrm>
        </p:spPr>
        <p:txBody>
          <a:bodyPr/>
          <a:lstStyle>
            <a:lvl1pPr marL="0" indent="0">
              <a:buNone/>
              <a:defRPr sz="1386">
                <a:solidFill>
                  <a:schemeClr val="tx1">
                    <a:tint val="75000"/>
                  </a:schemeClr>
                </a:solidFill>
              </a:defRPr>
            </a:lvl1pPr>
            <a:lvl2pPr marL="264033" indent="0">
              <a:buNone/>
              <a:defRPr sz="1155">
                <a:solidFill>
                  <a:schemeClr val="tx1">
                    <a:tint val="75000"/>
                  </a:schemeClr>
                </a:solidFill>
              </a:defRPr>
            </a:lvl2pPr>
            <a:lvl3pPr marL="528066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3pPr>
            <a:lvl4pPr marL="792099" indent="0">
              <a:buNone/>
              <a:defRPr sz="924">
                <a:solidFill>
                  <a:schemeClr val="tx1">
                    <a:tint val="75000"/>
                  </a:schemeClr>
                </a:solidFill>
              </a:defRPr>
            </a:lvl4pPr>
            <a:lvl5pPr marL="1056132" indent="0">
              <a:buNone/>
              <a:defRPr sz="924">
                <a:solidFill>
                  <a:schemeClr val="tx1">
                    <a:tint val="75000"/>
                  </a:schemeClr>
                </a:solidFill>
              </a:defRPr>
            </a:lvl5pPr>
            <a:lvl6pPr marL="1320165" indent="0">
              <a:buNone/>
              <a:defRPr sz="924">
                <a:solidFill>
                  <a:schemeClr val="tx1">
                    <a:tint val="75000"/>
                  </a:schemeClr>
                </a:solidFill>
              </a:defRPr>
            </a:lvl6pPr>
            <a:lvl7pPr marL="1584198" indent="0">
              <a:buNone/>
              <a:defRPr sz="924">
                <a:solidFill>
                  <a:schemeClr val="tx1">
                    <a:tint val="75000"/>
                  </a:schemeClr>
                </a:solidFill>
              </a:defRPr>
            </a:lvl7pPr>
            <a:lvl8pPr marL="1848231" indent="0">
              <a:buNone/>
              <a:defRPr sz="924">
                <a:solidFill>
                  <a:schemeClr val="tx1">
                    <a:tint val="75000"/>
                  </a:schemeClr>
                </a:solidFill>
              </a:defRPr>
            </a:lvl8pPr>
            <a:lvl9pPr marL="2112264" indent="0">
              <a:buNone/>
              <a:defRPr sz="924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11481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84039" y="1192573"/>
            <a:ext cx="2992239" cy="284247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564285" y="1192573"/>
            <a:ext cx="2992239" cy="2842471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12846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4956" y="238515"/>
            <a:ext cx="6072486" cy="86591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4956" y="1098204"/>
            <a:ext cx="2978488" cy="538213"/>
          </a:xfrm>
        </p:spPr>
        <p:txBody>
          <a:bodyPr anchor="b"/>
          <a:lstStyle>
            <a:lvl1pPr marL="0" indent="0">
              <a:buNone/>
              <a:defRPr sz="1386" b="1"/>
            </a:lvl1pPr>
            <a:lvl2pPr marL="264033" indent="0">
              <a:buNone/>
              <a:defRPr sz="1155" b="1"/>
            </a:lvl2pPr>
            <a:lvl3pPr marL="528066" indent="0">
              <a:buNone/>
              <a:defRPr sz="1040" b="1"/>
            </a:lvl3pPr>
            <a:lvl4pPr marL="792099" indent="0">
              <a:buNone/>
              <a:defRPr sz="924" b="1"/>
            </a:lvl4pPr>
            <a:lvl5pPr marL="1056132" indent="0">
              <a:buNone/>
              <a:defRPr sz="924" b="1"/>
            </a:lvl5pPr>
            <a:lvl6pPr marL="1320165" indent="0">
              <a:buNone/>
              <a:defRPr sz="924" b="1"/>
            </a:lvl6pPr>
            <a:lvl7pPr marL="1584198" indent="0">
              <a:buNone/>
              <a:defRPr sz="924" b="1"/>
            </a:lvl7pPr>
            <a:lvl8pPr marL="1848231" indent="0">
              <a:buNone/>
              <a:defRPr sz="924" b="1"/>
            </a:lvl8pPr>
            <a:lvl9pPr marL="2112264" indent="0">
              <a:buNone/>
              <a:defRPr sz="924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4956" y="1636417"/>
            <a:ext cx="2978488" cy="240692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564285" y="1098204"/>
            <a:ext cx="2993156" cy="538213"/>
          </a:xfrm>
        </p:spPr>
        <p:txBody>
          <a:bodyPr anchor="b"/>
          <a:lstStyle>
            <a:lvl1pPr marL="0" indent="0">
              <a:buNone/>
              <a:defRPr sz="1386" b="1"/>
            </a:lvl1pPr>
            <a:lvl2pPr marL="264033" indent="0">
              <a:buNone/>
              <a:defRPr sz="1155" b="1"/>
            </a:lvl2pPr>
            <a:lvl3pPr marL="528066" indent="0">
              <a:buNone/>
              <a:defRPr sz="1040" b="1"/>
            </a:lvl3pPr>
            <a:lvl4pPr marL="792099" indent="0">
              <a:buNone/>
              <a:defRPr sz="924" b="1"/>
            </a:lvl4pPr>
            <a:lvl5pPr marL="1056132" indent="0">
              <a:buNone/>
              <a:defRPr sz="924" b="1"/>
            </a:lvl5pPr>
            <a:lvl6pPr marL="1320165" indent="0">
              <a:buNone/>
              <a:defRPr sz="924" b="1"/>
            </a:lvl6pPr>
            <a:lvl7pPr marL="1584198" indent="0">
              <a:buNone/>
              <a:defRPr sz="924" b="1"/>
            </a:lvl7pPr>
            <a:lvl8pPr marL="1848231" indent="0">
              <a:buNone/>
              <a:defRPr sz="924" b="1"/>
            </a:lvl8pPr>
            <a:lvl9pPr marL="2112264" indent="0">
              <a:buNone/>
              <a:defRPr sz="924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564285" y="1636417"/>
            <a:ext cx="2993156" cy="240692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26425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4810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79464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4956" y="298662"/>
            <a:ext cx="2270765" cy="1045316"/>
          </a:xfrm>
        </p:spPr>
        <p:txBody>
          <a:bodyPr anchor="b"/>
          <a:lstStyle>
            <a:lvl1pPr>
              <a:defRPr sz="184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93156" y="645027"/>
            <a:ext cx="3564285" cy="3183650"/>
          </a:xfrm>
        </p:spPr>
        <p:txBody>
          <a:bodyPr/>
          <a:lstStyle>
            <a:lvl1pPr>
              <a:defRPr sz="1848"/>
            </a:lvl1pPr>
            <a:lvl2pPr>
              <a:defRPr sz="1617"/>
            </a:lvl2pPr>
            <a:lvl3pPr>
              <a:defRPr sz="1386"/>
            </a:lvl3pPr>
            <a:lvl4pPr>
              <a:defRPr sz="1155"/>
            </a:lvl4pPr>
            <a:lvl5pPr>
              <a:defRPr sz="1155"/>
            </a:lvl5pPr>
            <a:lvl6pPr>
              <a:defRPr sz="1155"/>
            </a:lvl6pPr>
            <a:lvl7pPr>
              <a:defRPr sz="1155"/>
            </a:lvl7pPr>
            <a:lvl8pPr>
              <a:defRPr sz="1155"/>
            </a:lvl8pPr>
            <a:lvl9pPr>
              <a:defRPr sz="1155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4956" y="1343977"/>
            <a:ext cx="2270765" cy="2489885"/>
          </a:xfrm>
        </p:spPr>
        <p:txBody>
          <a:bodyPr/>
          <a:lstStyle>
            <a:lvl1pPr marL="0" indent="0">
              <a:buNone/>
              <a:defRPr sz="924"/>
            </a:lvl1pPr>
            <a:lvl2pPr marL="264033" indent="0">
              <a:buNone/>
              <a:defRPr sz="809"/>
            </a:lvl2pPr>
            <a:lvl3pPr marL="528066" indent="0">
              <a:buNone/>
              <a:defRPr sz="693"/>
            </a:lvl3pPr>
            <a:lvl4pPr marL="792099" indent="0">
              <a:buNone/>
              <a:defRPr sz="578"/>
            </a:lvl4pPr>
            <a:lvl5pPr marL="1056132" indent="0">
              <a:buNone/>
              <a:defRPr sz="578"/>
            </a:lvl5pPr>
            <a:lvl6pPr marL="1320165" indent="0">
              <a:buNone/>
              <a:defRPr sz="578"/>
            </a:lvl6pPr>
            <a:lvl7pPr marL="1584198" indent="0">
              <a:buNone/>
              <a:defRPr sz="578"/>
            </a:lvl7pPr>
            <a:lvl8pPr marL="1848231" indent="0">
              <a:buNone/>
              <a:defRPr sz="578"/>
            </a:lvl8pPr>
            <a:lvl9pPr marL="2112264" indent="0">
              <a:buNone/>
              <a:defRPr sz="578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23078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4956" y="298662"/>
            <a:ext cx="2270765" cy="1045316"/>
          </a:xfrm>
        </p:spPr>
        <p:txBody>
          <a:bodyPr anchor="b"/>
          <a:lstStyle>
            <a:lvl1pPr>
              <a:defRPr sz="184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93156" y="645027"/>
            <a:ext cx="3564285" cy="3183650"/>
          </a:xfrm>
        </p:spPr>
        <p:txBody>
          <a:bodyPr anchor="t"/>
          <a:lstStyle>
            <a:lvl1pPr marL="0" indent="0">
              <a:buNone/>
              <a:defRPr sz="1848"/>
            </a:lvl1pPr>
            <a:lvl2pPr marL="264033" indent="0">
              <a:buNone/>
              <a:defRPr sz="1617"/>
            </a:lvl2pPr>
            <a:lvl3pPr marL="528066" indent="0">
              <a:buNone/>
              <a:defRPr sz="1386"/>
            </a:lvl3pPr>
            <a:lvl4pPr marL="792099" indent="0">
              <a:buNone/>
              <a:defRPr sz="1155"/>
            </a:lvl4pPr>
            <a:lvl5pPr marL="1056132" indent="0">
              <a:buNone/>
              <a:defRPr sz="1155"/>
            </a:lvl5pPr>
            <a:lvl6pPr marL="1320165" indent="0">
              <a:buNone/>
              <a:defRPr sz="1155"/>
            </a:lvl6pPr>
            <a:lvl7pPr marL="1584198" indent="0">
              <a:buNone/>
              <a:defRPr sz="1155"/>
            </a:lvl7pPr>
            <a:lvl8pPr marL="1848231" indent="0">
              <a:buNone/>
              <a:defRPr sz="1155"/>
            </a:lvl8pPr>
            <a:lvl9pPr marL="2112264" indent="0">
              <a:buNone/>
              <a:defRPr sz="115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4956" y="1343977"/>
            <a:ext cx="2270765" cy="2489885"/>
          </a:xfrm>
        </p:spPr>
        <p:txBody>
          <a:bodyPr/>
          <a:lstStyle>
            <a:lvl1pPr marL="0" indent="0">
              <a:buNone/>
              <a:defRPr sz="924"/>
            </a:lvl1pPr>
            <a:lvl2pPr marL="264033" indent="0">
              <a:buNone/>
              <a:defRPr sz="809"/>
            </a:lvl2pPr>
            <a:lvl3pPr marL="528066" indent="0">
              <a:buNone/>
              <a:defRPr sz="693"/>
            </a:lvl3pPr>
            <a:lvl4pPr marL="792099" indent="0">
              <a:buNone/>
              <a:defRPr sz="578"/>
            </a:lvl4pPr>
            <a:lvl5pPr marL="1056132" indent="0">
              <a:buNone/>
              <a:defRPr sz="578"/>
            </a:lvl5pPr>
            <a:lvl6pPr marL="1320165" indent="0">
              <a:buNone/>
              <a:defRPr sz="578"/>
            </a:lvl6pPr>
            <a:lvl7pPr marL="1584198" indent="0">
              <a:buNone/>
              <a:defRPr sz="578"/>
            </a:lvl7pPr>
            <a:lvl8pPr marL="1848231" indent="0">
              <a:buNone/>
              <a:defRPr sz="578"/>
            </a:lvl8pPr>
            <a:lvl9pPr marL="2112264" indent="0">
              <a:buNone/>
              <a:defRPr sz="578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01135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84039" y="238515"/>
            <a:ext cx="6072486" cy="86591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84039" y="1192573"/>
            <a:ext cx="6072486" cy="284247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84039" y="4152227"/>
            <a:ext cx="1584127" cy="2385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9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27790-163A-4249-8829-B2A7073F2C8F}" type="datetimeFigureOut">
              <a:rPr lang="en-US" smtClean="0"/>
              <a:t>10/15/2021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32187" y="4152227"/>
            <a:ext cx="2376190" cy="2385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9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72397" y="4152227"/>
            <a:ext cx="1584127" cy="23851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93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619003-BFA1-49FD-A518-2DCB1E89F1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59766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defTabSz="528066" rtl="0" eaLnBrk="1" latinLnBrk="0" hangingPunct="1">
        <a:lnSpc>
          <a:spcPct val="90000"/>
        </a:lnSpc>
        <a:spcBef>
          <a:spcPct val="0"/>
        </a:spcBef>
        <a:buNone/>
        <a:defRPr sz="25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32017" indent="-132017" algn="l" defTabSz="528066" rtl="0" eaLnBrk="1" latinLnBrk="0" hangingPunct="1">
        <a:lnSpc>
          <a:spcPct val="90000"/>
        </a:lnSpc>
        <a:spcBef>
          <a:spcPts val="578"/>
        </a:spcBef>
        <a:buFont typeface="Arial" panose="020B0604020202020204" pitchFamily="34" charset="0"/>
        <a:buChar char="•"/>
        <a:defRPr sz="1617" kern="1200">
          <a:solidFill>
            <a:schemeClr val="tx1"/>
          </a:solidFill>
          <a:latin typeface="+mn-lt"/>
          <a:ea typeface="+mn-ea"/>
          <a:cs typeface="+mn-cs"/>
        </a:defRPr>
      </a:lvl1pPr>
      <a:lvl2pPr marL="396050" indent="-132017" algn="l" defTabSz="528066" rtl="0" eaLnBrk="1" latinLnBrk="0" hangingPunct="1">
        <a:lnSpc>
          <a:spcPct val="90000"/>
        </a:lnSpc>
        <a:spcBef>
          <a:spcPts val="289"/>
        </a:spcBef>
        <a:buFont typeface="Arial" panose="020B0604020202020204" pitchFamily="34" charset="0"/>
        <a:buChar char="•"/>
        <a:defRPr sz="1386" kern="1200">
          <a:solidFill>
            <a:schemeClr val="tx1"/>
          </a:solidFill>
          <a:latin typeface="+mn-lt"/>
          <a:ea typeface="+mn-ea"/>
          <a:cs typeface="+mn-cs"/>
        </a:defRPr>
      </a:lvl2pPr>
      <a:lvl3pPr marL="660083" indent="-132017" algn="l" defTabSz="528066" rtl="0" eaLnBrk="1" latinLnBrk="0" hangingPunct="1">
        <a:lnSpc>
          <a:spcPct val="90000"/>
        </a:lnSpc>
        <a:spcBef>
          <a:spcPts val="289"/>
        </a:spcBef>
        <a:buFont typeface="Arial" panose="020B0604020202020204" pitchFamily="34" charset="0"/>
        <a:buChar char="•"/>
        <a:defRPr sz="1155" kern="1200">
          <a:solidFill>
            <a:schemeClr val="tx1"/>
          </a:solidFill>
          <a:latin typeface="+mn-lt"/>
          <a:ea typeface="+mn-ea"/>
          <a:cs typeface="+mn-cs"/>
        </a:defRPr>
      </a:lvl3pPr>
      <a:lvl4pPr marL="924116" indent="-132017" algn="l" defTabSz="528066" rtl="0" eaLnBrk="1" latinLnBrk="0" hangingPunct="1">
        <a:lnSpc>
          <a:spcPct val="90000"/>
        </a:lnSpc>
        <a:spcBef>
          <a:spcPts val="289"/>
        </a:spcBef>
        <a:buFont typeface="Arial" panose="020B0604020202020204" pitchFamily="34" charset="0"/>
        <a:buChar char="•"/>
        <a:defRPr sz="1040" kern="1200">
          <a:solidFill>
            <a:schemeClr val="tx1"/>
          </a:solidFill>
          <a:latin typeface="+mn-lt"/>
          <a:ea typeface="+mn-ea"/>
          <a:cs typeface="+mn-cs"/>
        </a:defRPr>
      </a:lvl4pPr>
      <a:lvl5pPr marL="1188149" indent="-132017" algn="l" defTabSz="528066" rtl="0" eaLnBrk="1" latinLnBrk="0" hangingPunct="1">
        <a:lnSpc>
          <a:spcPct val="90000"/>
        </a:lnSpc>
        <a:spcBef>
          <a:spcPts val="289"/>
        </a:spcBef>
        <a:buFont typeface="Arial" panose="020B0604020202020204" pitchFamily="34" charset="0"/>
        <a:buChar char="•"/>
        <a:defRPr sz="1040" kern="1200">
          <a:solidFill>
            <a:schemeClr val="tx1"/>
          </a:solidFill>
          <a:latin typeface="+mn-lt"/>
          <a:ea typeface="+mn-ea"/>
          <a:cs typeface="+mn-cs"/>
        </a:defRPr>
      </a:lvl5pPr>
      <a:lvl6pPr marL="1452182" indent="-132017" algn="l" defTabSz="528066" rtl="0" eaLnBrk="1" latinLnBrk="0" hangingPunct="1">
        <a:lnSpc>
          <a:spcPct val="90000"/>
        </a:lnSpc>
        <a:spcBef>
          <a:spcPts val="289"/>
        </a:spcBef>
        <a:buFont typeface="Arial" panose="020B0604020202020204" pitchFamily="34" charset="0"/>
        <a:buChar char="•"/>
        <a:defRPr sz="1040" kern="1200">
          <a:solidFill>
            <a:schemeClr val="tx1"/>
          </a:solidFill>
          <a:latin typeface="+mn-lt"/>
          <a:ea typeface="+mn-ea"/>
          <a:cs typeface="+mn-cs"/>
        </a:defRPr>
      </a:lvl6pPr>
      <a:lvl7pPr marL="1716215" indent="-132017" algn="l" defTabSz="528066" rtl="0" eaLnBrk="1" latinLnBrk="0" hangingPunct="1">
        <a:lnSpc>
          <a:spcPct val="90000"/>
        </a:lnSpc>
        <a:spcBef>
          <a:spcPts val="289"/>
        </a:spcBef>
        <a:buFont typeface="Arial" panose="020B0604020202020204" pitchFamily="34" charset="0"/>
        <a:buChar char="•"/>
        <a:defRPr sz="1040" kern="1200">
          <a:solidFill>
            <a:schemeClr val="tx1"/>
          </a:solidFill>
          <a:latin typeface="+mn-lt"/>
          <a:ea typeface="+mn-ea"/>
          <a:cs typeface="+mn-cs"/>
        </a:defRPr>
      </a:lvl7pPr>
      <a:lvl8pPr marL="1980248" indent="-132017" algn="l" defTabSz="528066" rtl="0" eaLnBrk="1" latinLnBrk="0" hangingPunct="1">
        <a:lnSpc>
          <a:spcPct val="90000"/>
        </a:lnSpc>
        <a:spcBef>
          <a:spcPts val="289"/>
        </a:spcBef>
        <a:buFont typeface="Arial" panose="020B0604020202020204" pitchFamily="34" charset="0"/>
        <a:buChar char="•"/>
        <a:defRPr sz="1040" kern="1200">
          <a:solidFill>
            <a:schemeClr val="tx1"/>
          </a:solidFill>
          <a:latin typeface="+mn-lt"/>
          <a:ea typeface="+mn-ea"/>
          <a:cs typeface="+mn-cs"/>
        </a:defRPr>
      </a:lvl8pPr>
      <a:lvl9pPr marL="2244281" indent="-132017" algn="l" defTabSz="528066" rtl="0" eaLnBrk="1" latinLnBrk="0" hangingPunct="1">
        <a:lnSpc>
          <a:spcPct val="90000"/>
        </a:lnSpc>
        <a:spcBef>
          <a:spcPts val="289"/>
        </a:spcBef>
        <a:buFont typeface="Arial" panose="020B0604020202020204" pitchFamily="34" charset="0"/>
        <a:buChar char="•"/>
        <a:defRPr sz="10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28066" rtl="0" eaLnBrk="1" latinLnBrk="0" hangingPunct="1">
        <a:defRPr sz="1040" kern="1200">
          <a:solidFill>
            <a:schemeClr val="tx1"/>
          </a:solidFill>
          <a:latin typeface="+mn-lt"/>
          <a:ea typeface="+mn-ea"/>
          <a:cs typeface="+mn-cs"/>
        </a:defRPr>
      </a:lvl1pPr>
      <a:lvl2pPr marL="264033" algn="l" defTabSz="528066" rtl="0" eaLnBrk="1" latinLnBrk="0" hangingPunct="1">
        <a:defRPr sz="1040" kern="1200">
          <a:solidFill>
            <a:schemeClr val="tx1"/>
          </a:solidFill>
          <a:latin typeface="+mn-lt"/>
          <a:ea typeface="+mn-ea"/>
          <a:cs typeface="+mn-cs"/>
        </a:defRPr>
      </a:lvl2pPr>
      <a:lvl3pPr marL="528066" algn="l" defTabSz="528066" rtl="0" eaLnBrk="1" latinLnBrk="0" hangingPunct="1">
        <a:defRPr sz="1040" kern="1200">
          <a:solidFill>
            <a:schemeClr val="tx1"/>
          </a:solidFill>
          <a:latin typeface="+mn-lt"/>
          <a:ea typeface="+mn-ea"/>
          <a:cs typeface="+mn-cs"/>
        </a:defRPr>
      </a:lvl3pPr>
      <a:lvl4pPr marL="792099" algn="l" defTabSz="528066" rtl="0" eaLnBrk="1" latinLnBrk="0" hangingPunct="1">
        <a:defRPr sz="1040" kern="1200">
          <a:solidFill>
            <a:schemeClr val="tx1"/>
          </a:solidFill>
          <a:latin typeface="+mn-lt"/>
          <a:ea typeface="+mn-ea"/>
          <a:cs typeface="+mn-cs"/>
        </a:defRPr>
      </a:lvl4pPr>
      <a:lvl5pPr marL="1056132" algn="l" defTabSz="528066" rtl="0" eaLnBrk="1" latinLnBrk="0" hangingPunct="1">
        <a:defRPr sz="1040" kern="1200">
          <a:solidFill>
            <a:schemeClr val="tx1"/>
          </a:solidFill>
          <a:latin typeface="+mn-lt"/>
          <a:ea typeface="+mn-ea"/>
          <a:cs typeface="+mn-cs"/>
        </a:defRPr>
      </a:lvl5pPr>
      <a:lvl6pPr marL="1320165" algn="l" defTabSz="528066" rtl="0" eaLnBrk="1" latinLnBrk="0" hangingPunct="1">
        <a:defRPr sz="1040" kern="1200">
          <a:solidFill>
            <a:schemeClr val="tx1"/>
          </a:solidFill>
          <a:latin typeface="+mn-lt"/>
          <a:ea typeface="+mn-ea"/>
          <a:cs typeface="+mn-cs"/>
        </a:defRPr>
      </a:lvl6pPr>
      <a:lvl7pPr marL="1584198" algn="l" defTabSz="528066" rtl="0" eaLnBrk="1" latinLnBrk="0" hangingPunct="1">
        <a:defRPr sz="1040" kern="1200">
          <a:solidFill>
            <a:schemeClr val="tx1"/>
          </a:solidFill>
          <a:latin typeface="+mn-lt"/>
          <a:ea typeface="+mn-ea"/>
          <a:cs typeface="+mn-cs"/>
        </a:defRPr>
      </a:lvl7pPr>
      <a:lvl8pPr marL="1848231" algn="l" defTabSz="528066" rtl="0" eaLnBrk="1" latinLnBrk="0" hangingPunct="1">
        <a:defRPr sz="1040" kern="1200">
          <a:solidFill>
            <a:schemeClr val="tx1"/>
          </a:solidFill>
          <a:latin typeface="+mn-lt"/>
          <a:ea typeface="+mn-ea"/>
          <a:cs typeface="+mn-cs"/>
        </a:defRPr>
      </a:lvl8pPr>
      <a:lvl9pPr marL="2112264" algn="l" defTabSz="528066" rtl="0" eaLnBrk="1" latinLnBrk="0" hangingPunct="1">
        <a:defRPr sz="10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13" Type="http://schemas.openxmlformats.org/officeDocument/2006/relationships/image" Target="../media/image6.png"/><Relationship Id="rId3" Type="http://schemas.openxmlformats.org/officeDocument/2006/relationships/tags" Target="../tags/tag3.xml"/><Relationship Id="rId7" Type="http://schemas.openxmlformats.org/officeDocument/2006/relationships/slideLayout" Target="../slideLayouts/slideLayout2.xml"/><Relationship Id="rId12" Type="http://schemas.openxmlformats.org/officeDocument/2006/relationships/image" Target="../media/image5.png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tags" Target="../tags/tag6.xml"/><Relationship Id="rId11" Type="http://schemas.openxmlformats.org/officeDocument/2006/relationships/image" Target="../media/image4.png"/><Relationship Id="rId5" Type="http://schemas.openxmlformats.org/officeDocument/2006/relationships/tags" Target="../tags/tag5.xml"/><Relationship Id="rId10" Type="http://schemas.openxmlformats.org/officeDocument/2006/relationships/image" Target="../media/image3.png"/><Relationship Id="rId4" Type="http://schemas.openxmlformats.org/officeDocument/2006/relationships/tags" Target="../tags/tag4.xml"/><Relationship Id="rId9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Oval 47">
            <a:extLst>
              <a:ext uri="{FF2B5EF4-FFF2-40B4-BE49-F238E27FC236}">
                <a16:creationId xmlns:a16="http://schemas.microsoft.com/office/drawing/2014/main" id="{547B19F4-F70D-486C-91AB-8EAF07040FD7}"/>
              </a:ext>
            </a:extLst>
          </p:cNvPr>
          <p:cNvSpPr/>
          <p:nvPr/>
        </p:nvSpPr>
        <p:spPr>
          <a:xfrm>
            <a:off x="237308" y="822051"/>
            <a:ext cx="923622" cy="923622"/>
          </a:xfrm>
          <a:prstGeom prst="ellipse">
            <a:avLst/>
          </a:prstGeom>
          <a:solidFill>
            <a:srgbClr val="4472C4"/>
          </a:solidFill>
          <a:ln w="12700" cap="flat" cmpd="sng" algn="ctr">
            <a:solidFill>
              <a:srgbClr val="4472C4">
                <a:shade val="50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 defTabSz="914367">
              <a:defRPr/>
            </a:pPr>
            <a:endParaRPr lang="en-US" sz="2800" kern="0" dirty="0">
              <a:solidFill>
                <a:prstClr val="white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BCA202EA-1D3D-4526-905C-3CF04FB798EA}"/>
              </a:ext>
            </a:extLst>
          </p:cNvPr>
          <p:cNvSpPr/>
          <p:nvPr/>
        </p:nvSpPr>
        <p:spPr>
          <a:xfrm>
            <a:off x="1263420" y="2595191"/>
            <a:ext cx="923622" cy="923622"/>
          </a:xfrm>
          <a:prstGeom prst="ellipse">
            <a:avLst/>
          </a:prstGeom>
          <a:solidFill>
            <a:srgbClr val="4472C4"/>
          </a:solidFill>
          <a:ln w="12700" cap="flat" cmpd="sng" algn="ctr">
            <a:solidFill>
              <a:srgbClr val="4472C4">
                <a:shade val="50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 defTabSz="914367">
              <a:defRPr/>
            </a:pPr>
            <a:endParaRPr lang="en-US" sz="2800" kern="0">
              <a:solidFill>
                <a:prstClr val="white"/>
              </a:solidFill>
            </a:endParaRP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2A02B19C-473C-49BC-AC7B-0F5ECC7E4DB0}"/>
              </a:ext>
            </a:extLst>
          </p:cNvPr>
          <p:cNvSpPr/>
          <p:nvPr/>
        </p:nvSpPr>
        <p:spPr>
          <a:xfrm>
            <a:off x="2187043" y="822051"/>
            <a:ext cx="923622" cy="923622"/>
          </a:xfrm>
          <a:prstGeom prst="ellipse">
            <a:avLst/>
          </a:prstGeom>
          <a:solidFill>
            <a:srgbClr val="00B050"/>
          </a:solidFill>
          <a:ln w="12700" cap="flat" cmpd="sng" algn="ctr">
            <a:solidFill>
              <a:srgbClr val="4472C4">
                <a:shade val="50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 defTabSz="914367">
              <a:defRPr/>
            </a:pPr>
            <a:endParaRPr lang="en-US" sz="2800" kern="0">
              <a:solidFill>
                <a:prstClr val="white"/>
              </a:solidFill>
            </a:endParaRPr>
          </a:p>
        </p:txBody>
      </p:sp>
      <p:cxnSp>
        <p:nvCxnSpPr>
          <p:cNvPr id="52" name="Straight Arrow Connector 51">
            <a:extLst>
              <a:ext uri="{FF2B5EF4-FFF2-40B4-BE49-F238E27FC236}">
                <a16:creationId xmlns:a16="http://schemas.microsoft.com/office/drawing/2014/main" id="{0C5C1070-871F-4E99-A701-3C2725974D1C}"/>
              </a:ext>
            </a:extLst>
          </p:cNvPr>
          <p:cNvCxnSpPr>
            <a:cxnSpLocks/>
            <a:stCxn id="48" idx="6"/>
            <a:endCxn id="50" idx="2"/>
          </p:cNvCxnSpPr>
          <p:nvPr/>
        </p:nvCxnSpPr>
        <p:spPr>
          <a:xfrm>
            <a:off x="1160930" y="1283862"/>
            <a:ext cx="1026112" cy="0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pic>
        <p:nvPicPr>
          <p:cNvPr id="23" name="Picture 22">
            <a:extLst>
              <a:ext uri="{FF2B5EF4-FFF2-40B4-BE49-F238E27FC236}">
                <a16:creationId xmlns:a16="http://schemas.microsoft.com/office/drawing/2014/main" id="{148CCC55-C842-48E0-A8BE-DBF7278C108C}"/>
              </a:ext>
            </a:extLst>
          </p:cNvPr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94647" y="982242"/>
            <a:ext cx="743941" cy="620906"/>
          </a:xfrm>
          <a:prstGeom prst="rect">
            <a:avLst/>
          </a:prstGeom>
        </p:spPr>
      </p:pic>
      <p:pic>
        <p:nvPicPr>
          <p:cNvPr id="27" name="Picture 26">
            <a:extLst>
              <a:ext uri="{FF2B5EF4-FFF2-40B4-BE49-F238E27FC236}">
                <a16:creationId xmlns:a16="http://schemas.microsoft.com/office/drawing/2014/main" id="{EB4502AF-4872-4843-9D6D-C2A76C985634}"/>
              </a:ext>
            </a:extLst>
          </p:cNvPr>
          <p:cNvPicPr>
            <a:picLocks noChangeAspect="1"/>
          </p:cNvPicPr>
          <p:nvPr>
            <p:custDataLst>
              <p:tags r:id="rId2"/>
            </p:custDataLst>
          </p:nvPr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355239" y="2778183"/>
            <a:ext cx="785278" cy="661449"/>
          </a:xfrm>
          <a:prstGeom prst="rect">
            <a:avLst/>
          </a:prstGeom>
        </p:spPr>
      </p:pic>
      <p:pic>
        <p:nvPicPr>
          <p:cNvPr id="25" name="Picture 24">
            <a:extLst>
              <a:ext uri="{FF2B5EF4-FFF2-40B4-BE49-F238E27FC236}">
                <a16:creationId xmlns:a16="http://schemas.microsoft.com/office/drawing/2014/main" id="{12F1BC19-FC37-41EB-80FF-DC91629A7B98}"/>
              </a:ext>
            </a:extLst>
          </p:cNvPr>
          <p:cNvPicPr>
            <a:picLocks noChangeAspect="1"/>
          </p:cNvPicPr>
          <p:nvPr>
            <p:custDataLst>
              <p:tags r:id="rId3"/>
            </p:custDataLst>
          </p:nvPr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0053" y="982134"/>
            <a:ext cx="804078" cy="671095"/>
          </a:xfrm>
          <a:prstGeom prst="rect">
            <a:avLst/>
          </a:prstGeom>
        </p:spPr>
      </p:pic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C7293AFA-C790-4BCD-8C2F-B6D995DB38F4}"/>
              </a:ext>
            </a:extLst>
          </p:cNvPr>
          <p:cNvCxnSpPr>
            <a:cxnSpLocks/>
            <a:stCxn id="49" idx="7"/>
            <a:endCxn id="50" idx="4"/>
          </p:cNvCxnSpPr>
          <p:nvPr/>
        </p:nvCxnSpPr>
        <p:spPr>
          <a:xfrm flipV="1">
            <a:off x="2051781" y="1745674"/>
            <a:ext cx="597072" cy="984778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cxnSp>
        <p:nvCxnSpPr>
          <p:cNvPr id="44" name="Straight Arrow Connector 43">
            <a:extLst>
              <a:ext uri="{FF2B5EF4-FFF2-40B4-BE49-F238E27FC236}">
                <a16:creationId xmlns:a16="http://schemas.microsoft.com/office/drawing/2014/main" id="{324B1265-856D-41C9-AFDE-29269815A992}"/>
              </a:ext>
            </a:extLst>
          </p:cNvPr>
          <p:cNvCxnSpPr>
            <a:cxnSpLocks/>
            <a:stCxn id="50" idx="3"/>
            <a:endCxn id="49" idx="0"/>
          </p:cNvCxnSpPr>
          <p:nvPr/>
        </p:nvCxnSpPr>
        <p:spPr>
          <a:xfrm flipH="1">
            <a:off x="1725231" y="1610412"/>
            <a:ext cx="597072" cy="984778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cxnSp>
        <p:nvCxnSpPr>
          <p:cNvPr id="45" name="Straight Arrow Connector 44">
            <a:extLst>
              <a:ext uri="{FF2B5EF4-FFF2-40B4-BE49-F238E27FC236}">
                <a16:creationId xmlns:a16="http://schemas.microsoft.com/office/drawing/2014/main" id="{11CF6AA4-99B5-45F9-B1AD-7ACD9329F815}"/>
              </a:ext>
            </a:extLst>
          </p:cNvPr>
          <p:cNvCxnSpPr>
            <a:cxnSpLocks/>
            <a:stCxn id="49" idx="1"/>
            <a:endCxn id="48" idx="4"/>
          </p:cNvCxnSpPr>
          <p:nvPr/>
        </p:nvCxnSpPr>
        <p:spPr>
          <a:xfrm flipH="1" flipV="1">
            <a:off x="699119" y="1745674"/>
            <a:ext cx="699562" cy="984778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sp>
        <p:nvSpPr>
          <p:cNvPr id="72" name="Oval 71">
            <a:extLst>
              <a:ext uri="{FF2B5EF4-FFF2-40B4-BE49-F238E27FC236}">
                <a16:creationId xmlns:a16="http://schemas.microsoft.com/office/drawing/2014/main" id="{281A9E55-D9D8-43F8-AA70-57C8387F82E1}"/>
              </a:ext>
            </a:extLst>
          </p:cNvPr>
          <p:cNvSpPr/>
          <p:nvPr/>
        </p:nvSpPr>
        <p:spPr>
          <a:xfrm>
            <a:off x="3974516" y="822051"/>
            <a:ext cx="923622" cy="923622"/>
          </a:xfrm>
          <a:prstGeom prst="ellipse">
            <a:avLst/>
          </a:prstGeom>
          <a:solidFill>
            <a:srgbClr val="4472C4"/>
          </a:solidFill>
          <a:ln w="12700" cap="flat" cmpd="sng" algn="ctr">
            <a:solidFill>
              <a:srgbClr val="4472C4">
                <a:shade val="50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 defTabSz="914367">
              <a:defRPr/>
            </a:pPr>
            <a:endParaRPr lang="en-US" sz="2800" kern="0" dirty="0">
              <a:solidFill>
                <a:prstClr val="white"/>
              </a:solidFill>
            </a:endParaRPr>
          </a:p>
        </p:txBody>
      </p:sp>
      <p:sp>
        <p:nvSpPr>
          <p:cNvPr id="80" name="Oval 79">
            <a:extLst>
              <a:ext uri="{FF2B5EF4-FFF2-40B4-BE49-F238E27FC236}">
                <a16:creationId xmlns:a16="http://schemas.microsoft.com/office/drawing/2014/main" id="{621DB03A-B4AB-4801-91B3-733A3F9596A6}"/>
              </a:ext>
            </a:extLst>
          </p:cNvPr>
          <p:cNvSpPr/>
          <p:nvPr/>
        </p:nvSpPr>
        <p:spPr>
          <a:xfrm>
            <a:off x="5000628" y="2595191"/>
            <a:ext cx="923622" cy="923622"/>
          </a:xfrm>
          <a:prstGeom prst="ellipse">
            <a:avLst/>
          </a:prstGeom>
          <a:solidFill>
            <a:srgbClr val="00B050"/>
          </a:solidFill>
          <a:ln w="12700" cap="flat" cmpd="sng" algn="ctr">
            <a:solidFill>
              <a:srgbClr val="4472C4">
                <a:shade val="50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 defTabSz="914367">
              <a:defRPr/>
            </a:pPr>
            <a:endParaRPr lang="en-US" sz="2800" kern="0">
              <a:solidFill>
                <a:prstClr val="white"/>
              </a:solidFill>
            </a:endParaRPr>
          </a:p>
        </p:txBody>
      </p:sp>
      <p:sp>
        <p:nvSpPr>
          <p:cNvPr id="81" name="Oval 80">
            <a:extLst>
              <a:ext uri="{FF2B5EF4-FFF2-40B4-BE49-F238E27FC236}">
                <a16:creationId xmlns:a16="http://schemas.microsoft.com/office/drawing/2014/main" id="{3CDDC135-6F97-4B3D-966A-F040BE6E5495}"/>
              </a:ext>
            </a:extLst>
          </p:cNvPr>
          <p:cNvSpPr/>
          <p:nvPr/>
        </p:nvSpPr>
        <p:spPr>
          <a:xfrm>
            <a:off x="5924249" y="822051"/>
            <a:ext cx="923622" cy="923622"/>
          </a:xfrm>
          <a:prstGeom prst="ellipse">
            <a:avLst/>
          </a:prstGeom>
          <a:solidFill>
            <a:srgbClr val="4472C4"/>
          </a:solidFill>
          <a:ln w="12700" cap="flat" cmpd="sng" algn="ctr">
            <a:solidFill>
              <a:srgbClr val="4472C4">
                <a:shade val="50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 defTabSz="914367">
              <a:defRPr/>
            </a:pPr>
            <a:endParaRPr lang="en-US" sz="2800" kern="0">
              <a:solidFill>
                <a:prstClr val="white"/>
              </a:solidFill>
            </a:endParaRPr>
          </a:p>
        </p:txBody>
      </p:sp>
      <p:cxnSp>
        <p:nvCxnSpPr>
          <p:cNvPr id="82" name="Straight Arrow Connector 81">
            <a:extLst>
              <a:ext uri="{FF2B5EF4-FFF2-40B4-BE49-F238E27FC236}">
                <a16:creationId xmlns:a16="http://schemas.microsoft.com/office/drawing/2014/main" id="{FBD0B350-90B5-42A7-8F23-74D903769227}"/>
              </a:ext>
            </a:extLst>
          </p:cNvPr>
          <p:cNvCxnSpPr>
            <a:cxnSpLocks/>
          </p:cNvCxnSpPr>
          <p:nvPr/>
        </p:nvCxnSpPr>
        <p:spPr>
          <a:xfrm>
            <a:off x="4898138" y="1163940"/>
            <a:ext cx="1057852" cy="0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pic>
        <p:nvPicPr>
          <p:cNvPr id="96" name="Picture 95">
            <a:extLst>
              <a:ext uri="{FF2B5EF4-FFF2-40B4-BE49-F238E27FC236}">
                <a16:creationId xmlns:a16="http://schemas.microsoft.com/office/drawing/2014/main" id="{346EB5E9-75EF-40E5-8311-C0B65484C4AB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031856" y="982241"/>
            <a:ext cx="721051" cy="626628"/>
          </a:xfrm>
          <a:prstGeom prst="rect">
            <a:avLst/>
          </a:prstGeom>
        </p:spPr>
      </p:pic>
      <p:pic>
        <p:nvPicPr>
          <p:cNvPr id="98" name="Picture 97">
            <a:extLst>
              <a:ext uri="{FF2B5EF4-FFF2-40B4-BE49-F238E27FC236}">
                <a16:creationId xmlns:a16="http://schemas.microsoft.com/office/drawing/2014/main" id="{960B202E-7748-4FCA-BFD7-6C68C89C0707}"/>
              </a:ext>
            </a:extLst>
          </p:cNvPr>
          <p:cNvPicPr>
            <a:picLocks noChangeAspect="1"/>
          </p:cNvPicPr>
          <p:nvPr>
            <p:custDataLst>
              <p:tags r:id="rId5"/>
            </p:custDataLst>
          </p:nvPr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92445" y="2748205"/>
            <a:ext cx="761116" cy="661449"/>
          </a:xfrm>
          <a:prstGeom prst="rect">
            <a:avLst/>
          </a:prstGeom>
        </p:spPr>
      </p:pic>
      <p:pic>
        <p:nvPicPr>
          <p:cNvPr id="65" name="Picture 64">
            <a:extLst>
              <a:ext uri="{FF2B5EF4-FFF2-40B4-BE49-F238E27FC236}">
                <a16:creationId xmlns:a16="http://schemas.microsoft.com/office/drawing/2014/main" id="{AD81C5DF-FF70-4DA6-B6A7-DEFCB1ACA481}"/>
              </a:ext>
            </a:extLst>
          </p:cNvPr>
          <p:cNvPicPr>
            <a:picLocks noChangeAspect="1"/>
          </p:cNvPicPr>
          <p:nvPr>
            <p:custDataLst>
              <p:tags r:id="rId6"/>
            </p:custDataLst>
          </p:nvPr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44761" y="967144"/>
            <a:ext cx="779337" cy="671095"/>
          </a:xfrm>
          <a:prstGeom prst="rect">
            <a:avLst/>
          </a:prstGeom>
        </p:spPr>
      </p:pic>
      <p:cxnSp>
        <p:nvCxnSpPr>
          <p:cNvPr id="88" name="Straight Arrow Connector 87">
            <a:extLst>
              <a:ext uri="{FF2B5EF4-FFF2-40B4-BE49-F238E27FC236}">
                <a16:creationId xmlns:a16="http://schemas.microsoft.com/office/drawing/2014/main" id="{030C2E52-C5B3-489A-9D73-7564241ECDE7}"/>
              </a:ext>
            </a:extLst>
          </p:cNvPr>
          <p:cNvCxnSpPr>
            <a:cxnSpLocks/>
            <a:stCxn id="80" idx="7"/>
            <a:endCxn id="81" idx="4"/>
          </p:cNvCxnSpPr>
          <p:nvPr/>
        </p:nvCxnSpPr>
        <p:spPr>
          <a:xfrm flipV="1">
            <a:off x="5788989" y="1745674"/>
            <a:ext cx="597072" cy="984778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cxnSp>
        <p:nvCxnSpPr>
          <p:cNvPr id="89" name="Straight Arrow Connector 88">
            <a:extLst>
              <a:ext uri="{FF2B5EF4-FFF2-40B4-BE49-F238E27FC236}">
                <a16:creationId xmlns:a16="http://schemas.microsoft.com/office/drawing/2014/main" id="{AF2ED2B6-6576-473D-8EDB-1489416353F3}"/>
              </a:ext>
            </a:extLst>
          </p:cNvPr>
          <p:cNvCxnSpPr>
            <a:cxnSpLocks/>
          </p:cNvCxnSpPr>
          <p:nvPr/>
        </p:nvCxnSpPr>
        <p:spPr>
          <a:xfrm flipH="1">
            <a:off x="4865570" y="1449514"/>
            <a:ext cx="1090420" cy="17338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cxnSp>
        <p:nvCxnSpPr>
          <p:cNvPr id="90" name="Straight Arrow Connector 89">
            <a:extLst>
              <a:ext uri="{FF2B5EF4-FFF2-40B4-BE49-F238E27FC236}">
                <a16:creationId xmlns:a16="http://schemas.microsoft.com/office/drawing/2014/main" id="{726F7702-F0C4-49DC-8CD5-3342C2954630}"/>
              </a:ext>
            </a:extLst>
          </p:cNvPr>
          <p:cNvCxnSpPr>
            <a:cxnSpLocks/>
            <a:stCxn id="80" idx="1"/>
            <a:endCxn id="72" idx="4"/>
          </p:cNvCxnSpPr>
          <p:nvPr/>
        </p:nvCxnSpPr>
        <p:spPr>
          <a:xfrm flipH="1" flipV="1">
            <a:off x="4436326" y="1745674"/>
            <a:ext cx="699562" cy="984778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cxnSp>
        <p:nvCxnSpPr>
          <p:cNvPr id="92" name="Straight Arrow Connector 91">
            <a:extLst>
              <a:ext uri="{FF2B5EF4-FFF2-40B4-BE49-F238E27FC236}">
                <a16:creationId xmlns:a16="http://schemas.microsoft.com/office/drawing/2014/main" id="{F9E2D2F1-5B67-4517-A7BA-485DF7CFA81D}"/>
              </a:ext>
            </a:extLst>
          </p:cNvPr>
          <p:cNvCxnSpPr>
            <a:cxnSpLocks/>
            <a:stCxn id="50" idx="6"/>
            <a:endCxn id="72" idx="2"/>
          </p:cNvCxnSpPr>
          <p:nvPr/>
        </p:nvCxnSpPr>
        <p:spPr>
          <a:xfrm>
            <a:off x="3110669" y="1283862"/>
            <a:ext cx="863851" cy="0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cxnSp>
        <p:nvCxnSpPr>
          <p:cNvPr id="93" name="Straight Arrow Connector 92">
            <a:extLst>
              <a:ext uri="{FF2B5EF4-FFF2-40B4-BE49-F238E27FC236}">
                <a16:creationId xmlns:a16="http://schemas.microsoft.com/office/drawing/2014/main" id="{46E22C5A-6672-4266-BF11-E93EEEA1164A}"/>
              </a:ext>
            </a:extLst>
          </p:cNvPr>
          <p:cNvCxnSpPr>
            <a:cxnSpLocks/>
            <a:stCxn id="80" idx="2"/>
            <a:endCxn id="49" idx="6"/>
          </p:cNvCxnSpPr>
          <p:nvPr/>
        </p:nvCxnSpPr>
        <p:spPr>
          <a:xfrm flipH="1">
            <a:off x="2187047" y="3057001"/>
            <a:ext cx="2813585" cy="0"/>
          </a:xfrm>
          <a:prstGeom prst="straightConnector1">
            <a:avLst/>
          </a:prstGeom>
          <a:noFill/>
          <a:ln w="28575" cap="flat" cmpd="sng" algn="ctr">
            <a:solidFill>
              <a:sysClr val="windowText" lastClr="000000"/>
            </a:solidFill>
            <a:prstDash val="solid"/>
            <a:miter lim="800000"/>
            <a:headEnd type="none" w="med" len="med"/>
            <a:tailEnd type="arrow" w="med" len="med"/>
          </a:ln>
          <a:effectLst/>
        </p:spPr>
      </p:cxnSp>
      <p:sp>
        <p:nvSpPr>
          <p:cNvPr id="100" name="Rectangle 99">
            <a:extLst>
              <a:ext uri="{FF2B5EF4-FFF2-40B4-BE49-F238E27FC236}">
                <a16:creationId xmlns:a16="http://schemas.microsoft.com/office/drawing/2014/main" id="{84AC41FF-F94F-425E-81C0-EF0E8FC7742A}"/>
              </a:ext>
            </a:extLst>
          </p:cNvPr>
          <p:cNvSpPr/>
          <p:nvPr/>
        </p:nvSpPr>
        <p:spPr>
          <a:xfrm>
            <a:off x="116771" y="699076"/>
            <a:ext cx="3204644" cy="3112430"/>
          </a:xfrm>
          <a:prstGeom prst="rect">
            <a:avLst/>
          </a:prstGeom>
          <a:noFill/>
          <a:ln w="38100"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101" name="Rectangle 100">
            <a:extLst>
              <a:ext uri="{FF2B5EF4-FFF2-40B4-BE49-F238E27FC236}">
                <a16:creationId xmlns:a16="http://schemas.microsoft.com/office/drawing/2014/main" id="{81511E9D-FD39-4714-8422-A3C9DE225827}"/>
              </a:ext>
            </a:extLst>
          </p:cNvPr>
          <p:cNvSpPr/>
          <p:nvPr/>
        </p:nvSpPr>
        <p:spPr>
          <a:xfrm>
            <a:off x="3689046" y="706481"/>
            <a:ext cx="3227939" cy="3112430"/>
          </a:xfrm>
          <a:prstGeom prst="rect">
            <a:avLst/>
          </a:prstGeom>
          <a:noFill/>
          <a:ln w="38100"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103" name="Oval 102">
            <a:extLst>
              <a:ext uri="{FF2B5EF4-FFF2-40B4-BE49-F238E27FC236}">
                <a16:creationId xmlns:a16="http://schemas.microsoft.com/office/drawing/2014/main" id="{E5E91133-3812-4D84-A971-06201E311899}"/>
              </a:ext>
            </a:extLst>
          </p:cNvPr>
          <p:cNvSpPr/>
          <p:nvPr/>
        </p:nvSpPr>
        <p:spPr>
          <a:xfrm>
            <a:off x="117390" y="3971591"/>
            <a:ext cx="304615" cy="304615"/>
          </a:xfrm>
          <a:prstGeom prst="ellipse">
            <a:avLst/>
          </a:prstGeom>
          <a:solidFill>
            <a:srgbClr val="00B050"/>
          </a:solidFill>
          <a:ln w="12700" cap="flat" cmpd="sng" algn="ctr">
            <a:solidFill>
              <a:srgbClr val="4472C4">
                <a:shade val="50000"/>
              </a:srgbClr>
            </a:solidFill>
            <a:prstDash val="solid"/>
            <a:miter lim="800000"/>
          </a:ln>
          <a:effectLst/>
        </p:spPr>
        <p:txBody>
          <a:bodyPr rtlCol="0" anchor="ctr"/>
          <a:lstStyle/>
          <a:p>
            <a:pPr algn="ctr" defTabSz="914367">
              <a:defRPr/>
            </a:pPr>
            <a:endParaRPr lang="en-US" sz="2800" kern="0">
              <a:solidFill>
                <a:prstClr val="white"/>
              </a:solidFill>
            </a:endParaRPr>
          </a:p>
        </p:txBody>
      </p:sp>
      <p:sp>
        <p:nvSpPr>
          <p:cNvPr id="102" name="TextBox 101">
            <a:extLst>
              <a:ext uri="{FF2B5EF4-FFF2-40B4-BE49-F238E27FC236}">
                <a16:creationId xmlns:a16="http://schemas.microsoft.com/office/drawing/2014/main" id="{3201ADFA-9D1E-43B1-AD61-6D05016C787D}"/>
              </a:ext>
            </a:extLst>
          </p:cNvPr>
          <p:cNvSpPr txBox="1"/>
          <p:nvPr/>
        </p:nvSpPr>
        <p:spPr>
          <a:xfrm>
            <a:off x="422004" y="3922032"/>
            <a:ext cx="16356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Invariant nodes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3C326482-81FC-4AC5-8C1D-8013C43633C1}"/>
              </a:ext>
            </a:extLst>
          </p:cNvPr>
          <p:cNvSpPr txBox="1"/>
          <p:nvPr/>
        </p:nvSpPr>
        <p:spPr>
          <a:xfrm>
            <a:off x="-5044" y="313160"/>
            <a:ext cx="214693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>
                <a:solidFill>
                  <a:schemeClr val="accent1"/>
                </a:solidFill>
              </a:rPr>
              <a:t>Compartment 1</a:t>
            </a:r>
          </a:p>
        </p:txBody>
      </p:sp>
      <p:sp>
        <p:nvSpPr>
          <p:cNvPr id="109" name="TextBox 108">
            <a:extLst>
              <a:ext uri="{FF2B5EF4-FFF2-40B4-BE49-F238E27FC236}">
                <a16:creationId xmlns:a16="http://schemas.microsoft.com/office/drawing/2014/main" id="{565D3087-7496-44F6-8B7D-2FC619310F27}"/>
              </a:ext>
            </a:extLst>
          </p:cNvPr>
          <p:cNvSpPr txBox="1"/>
          <p:nvPr/>
        </p:nvSpPr>
        <p:spPr>
          <a:xfrm>
            <a:off x="3561290" y="322819"/>
            <a:ext cx="214693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>
                <a:solidFill>
                  <a:schemeClr val="accent1"/>
                </a:solidFill>
              </a:rPr>
              <a:t>Compartment 2</a:t>
            </a:r>
          </a:p>
        </p:txBody>
      </p:sp>
    </p:spTree>
    <p:extLst>
      <p:ext uri="{BB962C8B-B14F-4D97-AF65-F5344CB8AC3E}">
        <p14:creationId xmlns:p14="http://schemas.microsoft.com/office/powerpoint/2010/main" val="239169862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UTPUTDPI" val="1200"/>
  <p:tag name="ORIGINALHEIGHT" val="162.7297"/>
  <p:tag name="ORIGINALWIDTH" val="194.9756"/>
  <p:tag name="LATEXADDIN" val="\documentclass{article}&#10;\usepackage{amsmath}&#10;\usepackage{amsfonts}&#10;\usepackage{amssymb}&#10;\usepackage{xcolor}&#10;\pagestyle{empty}&#10;\begin{document}&#10;\[&#10;\textcolor{white}{x_2^{(u)}}&#10;\]&#10;\end{document}"/>
  <p:tag name="IGUANATEXSIZE" val="28"/>
  <p:tag name="IGUANATEXCURSOR" val="169"/>
  <p:tag name="TRANSPARENCY" val="True"/>
  <p:tag name="FILENAME" val=""/>
  <p:tag name="LATEXENGINEID" val="0"/>
  <p:tag name="TEMPFOLDER" val="C:\Users\besserve\progs\latexforppt\temp\"/>
  <p:tag name="LATEXFORMHEIGHT" val="312"/>
  <p:tag name="LATEXFORMWIDTH" val="384"/>
  <p:tag name="LATEXFORMWRAP" val="True"/>
  <p:tag name="BITMAPVECTOR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UTPUTDPI" val="1200"/>
  <p:tag name="ORIGINALHEIGHT" val="164.2294"/>
  <p:tag name="ORIGINALWIDTH" val="194.9756"/>
  <p:tag name="LATEXADDIN" val="\documentclass{article}&#10;\usepackage{amsmath}&#10;\usepackage{amsfonts}&#10;\usepackage{amssymb}&#10;\usepackage{xcolor}&#10;\pagestyle{empty}&#10;\begin{document}&#10;\[&#10;\textcolor{white}{x_3^{(u)}}&#10;\]&#10;\end{document}"/>
  <p:tag name="IGUANATEXSIZE" val="28"/>
  <p:tag name="IGUANATEXCURSOR" val="167"/>
  <p:tag name="TRANSPARENCY" val="True"/>
  <p:tag name="FILENAME" val=""/>
  <p:tag name="LATEXENGINEID" val="0"/>
  <p:tag name="TEMPFOLDER" val="C:\Users\besserve\progs\latexforppt\temp\"/>
  <p:tag name="LATEXFORMHEIGHT" val="312"/>
  <p:tag name="LATEXFORMWIDTH" val="384"/>
  <p:tag name="LATEXFORMWRAP" val="True"/>
  <p:tag name="BITMAPVECTOR" val="0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UTPUTDPI" val="1200"/>
  <p:tag name="ORIGINALHEIGHT" val="162.7297"/>
  <p:tag name="ORIGINALWIDTH" val="194.9756"/>
  <p:tag name="LATEXADDIN" val="\documentclass{article}&#10;\usepackage{amsmath}&#10;\usepackage{amsfonts}&#10;\usepackage{amssymb}&#10;\usepackage{xcolor}&#10;\pagestyle{empty}&#10;\begin{document}&#10;\[&#10;\textcolor{white}{x_1^{(u)}}&#10;\]&#10;\end{document}"/>
  <p:tag name="IGUANATEXSIZE" val="28"/>
  <p:tag name="IGUANATEXCURSOR" val="171"/>
  <p:tag name="TRANSPARENCY" val="True"/>
  <p:tag name="FILENAME" val=""/>
  <p:tag name="LATEXENGINEID" val="0"/>
  <p:tag name="TEMPFOLDER" val="C:\Users\besserve\progs\latexforppt\temp\"/>
  <p:tag name="LATEXFORMHEIGHT" val="312"/>
  <p:tag name="LATEXFORMWIDTH" val="384"/>
  <p:tag name="LATEXFORMWRAP" val="True"/>
  <p:tag name="BITMAPVECTOR" val="0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UTPUTDPI" val="1200"/>
  <p:tag name="ORIGINALHEIGHT" val="164.2294"/>
  <p:tag name="ORIGINALWIDTH" val="188.9764"/>
  <p:tag name="LATEXADDIN" val="\documentclass{article}&#10;\usepackage{amsmath}&#10;\usepackage{amsfonts}&#10;\usepackage{amssymb}&#10;\usepackage{xcolor}&#10;\pagestyle{empty}&#10;\begin{document}&#10;\[&#10;\textcolor{white}{x_5^{(v)}}&#10;\]&#10;\end{document}"/>
  <p:tag name="IGUANATEXSIZE" val="28"/>
  <p:tag name="IGUANATEXCURSOR" val="171"/>
  <p:tag name="TRANSPARENCY" val="True"/>
  <p:tag name="FILENAME" val=""/>
  <p:tag name="LATEXENGINEID" val="0"/>
  <p:tag name="TEMPFOLDER" val="C:\Users\besserve\progs\latexforppt\temp\"/>
  <p:tag name="LATEXFORMHEIGHT" val="312"/>
  <p:tag name="LATEXFORMWIDTH" val="384"/>
  <p:tag name="LATEXFORMWRAP" val="True"/>
  <p:tag name="BITMAPVECTOR" val="0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UTPUTDPI" val="1200"/>
  <p:tag name="ORIGINALHEIGHT" val="164.2294"/>
  <p:tag name="ORIGINALWIDTH" val="188.9764"/>
  <p:tag name="LATEXADDIN" val="\documentclass{article}&#10;\usepackage{amsmath}&#10;\usepackage{amsfonts}&#10;\usepackage{amssymb}&#10;\usepackage{xcolor}&#10;\pagestyle{empty}&#10;\begin{document}&#10;\[&#10;\textcolor{white}{x_6^{(v)}}&#10;\]&#10;\end{document}"/>
  <p:tag name="IGUANATEXSIZE" val="28"/>
  <p:tag name="IGUANATEXCURSOR" val="171"/>
  <p:tag name="TRANSPARENCY" val="True"/>
  <p:tag name="FILENAME" val=""/>
  <p:tag name="LATEXENGINEID" val="0"/>
  <p:tag name="TEMPFOLDER" val="C:\Users\besserve\progs\latexforppt\temp\"/>
  <p:tag name="LATEXFORMHEIGHT" val="312"/>
  <p:tag name="LATEXFORMWIDTH" val="384"/>
  <p:tag name="LATEXFORMWRAP" val="True"/>
  <p:tag name="BITMAPVECTOR" val="0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OUTPUTDPI" val="1200"/>
  <p:tag name="ORIGINALHEIGHT" val="162.7297"/>
  <p:tag name="ORIGINALWIDTH" val="188.9764"/>
  <p:tag name="LATEXADDIN" val="\documentclass{article}&#10;\usepackage{amsmath}&#10;\usepackage{amsfonts}&#10;\usepackage{amssymb}&#10;\usepackage{xcolor}&#10;\pagestyle{empty}&#10;\begin{document}&#10;\[&#10;\textcolor{white}{x_4^{(v)}}&#10;\]&#10;\end{document}"/>
  <p:tag name="IGUANATEXSIZE" val="28"/>
  <p:tag name="IGUANATEXCURSOR" val="171"/>
  <p:tag name="TRANSPARENCY" val="True"/>
  <p:tag name="FILENAME" val=""/>
  <p:tag name="LATEXENGINEID" val="0"/>
  <p:tag name="TEMPFOLDER" val="C:\Users\besserve\progs\latexforppt\temp\"/>
  <p:tag name="LATEXFORMHEIGHT" val="312"/>
  <p:tag name="LATEXFORMWIDTH" val="384"/>
  <p:tag name="LATEXFORMWRAP" val="True"/>
  <p:tag name="BITMAPVECTOR" val="0"/>
</p:tagLst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79</TotalTime>
  <Words>6</Words>
  <Application>Microsoft Office PowerPoint</Application>
  <PresentationFormat>Custom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Michel Besserve</dc:creator>
  <cp:lastModifiedBy>Michel Besserve</cp:lastModifiedBy>
  <cp:revision>10</cp:revision>
  <dcterms:created xsi:type="dcterms:W3CDTF">2021-10-14T11:56:58Z</dcterms:created>
  <dcterms:modified xsi:type="dcterms:W3CDTF">2021-10-15T09:14:11Z</dcterms:modified>
</cp:coreProperties>
</file>

<file path=docProps/thumbnail.jpeg>
</file>