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9C1C7-3DCD-1040-A9CF-14679D8B5DDD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E49A5-4136-284D-997B-48E1D791A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52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Outline the structure of the presentation to set expectations for the audience.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the growth potential in the gluten-free segment and the importance of market trends.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Highlight the unique selling points of the new gluten-free product line.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Provide insights into consumer preferences and behaviors that support the gluten-free launch.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Emphasize the importance of sourcing and production in maintaining product quality.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the marketing tactics that will be employed to promote the new product line.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Outline the timeline to keep stakeholders informed about the launch schedule.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Summarize the key points and outline the upcoming actions for the team.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jp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Launching Great Pasta's Gluten-Free Product 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Provide a brief overview of Great Pasta's history and mission, emphasizing its commitment to quality.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Timeline for Launch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Q1 2024: Finalize product formulations.</a:t>
            </a:r>
          </a:p>
          <a:p>
            <a:r>
              <a:t>Q3 2024: Begin marketing campaigns.</a:t>
            </a:r>
          </a:p>
          <a:p>
            <a:r>
              <a:t>Q4 2024: Official product launch.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Summary and 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Great Pasta is poised to enter the gluten-free market in response to consumer demand.</a:t>
            </a:r>
          </a:p>
          <a:p>
            <a:r>
              <a:t>Next steps include finalizing formulations and initiating marketing efforts.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1. Market Analysis</a:t>
            </a:r>
          </a:p>
          <a:p>
            <a:r>
              <a:t>2. Gluten-Free Product Line Overview</a:t>
            </a:r>
          </a:p>
          <a:p>
            <a:r>
              <a:t>3. Consumer Trends</a:t>
            </a:r>
          </a:p>
          <a:p>
            <a:r>
              <a:t>4. Production and Sourcing</a:t>
            </a:r>
          </a:p>
          <a:p>
            <a:r>
              <a:t>5. Marketing Strategy</a:t>
            </a:r>
          </a:p>
          <a:p>
            <a:r>
              <a:t>6. Timeline for Launch</a:t>
            </a:r>
          </a:p>
          <a:p>
            <a:r>
              <a:t>7. Summary and Next Steps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Market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The gluten-free market is projected to grow at a CAGR of 9.4% from 2021 to 2026.</a:t>
            </a:r>
          </a:p>
          <a:p>
            <a:r>
              <a:t>Increasing consumer awareness about gluten sensitivities and celiac disease.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Gluten-Free Product Line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Introducing three new gluten-free pasta varieties: Penne, Fusilli, and Spaghetti.</a:t>
            </a:r>
          </a:p>
          <a:p>
            <a:r>
              <a:t>Made from high-quality rice flour and chickpea flour.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Consumer Trends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57% of consumers are actively seeking gluten-free alternatives.</a:t>
            </a:r>
          </a:p>
          <a:p>
            <a:r>
              <a:t>Health and wellness continue to drive food choices.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Production and Sourcing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Partnering with local suppliers for quality ingredients.</a:t>
            </a:r>
          </a:p>
          <a:p>
            <a:r>
              <a:t>Ensuring strict quality control processes to uphold brand standards.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Marketing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Utilizing social media campaigns to reach health-conscious consumers.</a:t>
            </a:r>
          </a:p>
          <a:p>
            <a:r>
              <a:t>Collaborating with influencers in the gluten-free space.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