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DC143C"/>
                </a:solidFill>
              </a:defRPr>
            </a:pPr>
            <a:r>
              <a:t>Enhancing Centennial Shopper Experience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strategic opportunities to optimize Lee's Market's customer service operations for centennial shoppers. We will delve into innovative technologies and approaches that can elevate the consumer experience.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Current Trends in Centennial Shopping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6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Centennial shoppers increasingly value instant responses, with satisfaction levels rising 30% through effective chatbot integration by Q3 2025.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By leveraging chatbots, Lee's Market has significantly enhanced centennial customer experience, aligning with the broader retail trend of reducing service costs by up to 30%.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rPr dirty="0"/>
              <a:t>Chatbot adoption has led to improved centennial engagement, reflecting the industry's observation that 78% of retailers see customer experience enhancement as a critical outcome.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strategic use of chatbots has enabled Lee's Market to meet the demand for 24/7 support, a growing expectation among Gen Z consumers.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Centennial shoppers now enjoy more personalized service, as evidenced by the improved satisfaction metrics, which highlight the effectiveness of instant issue resolution.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rPr dirty="0"/>
              <a:t>The integration of conversational AI aligns with the strategic objective to boost customer loyalty and reduce churn, supporting the broader industry belief in its necessity.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As part of a broader digital strategy, Lee's Market's chatbot initiative is a key driver in addressing centennial shopper preferences for quick and accurate service.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Integrating AI in Customer Interactions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925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AI in retail helps optimize inventory management by predicting demand trends with 90% accuracy.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AI-driven analytics can enhance personalized marketing campaigns, increasing conversion rates by 25%.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rPr dirty="0"/>
              <a:t>Machine learning algorithms improve supply chain efficiency, reducing delivery times by up to 15%.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Automated checkout systems powered by AI can decrease wait times by 40%.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AI supports dynamic pricing strategies, allowing retailers to adjust prices in real-time based on competition.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rPr dirty="0"/>
              <a:t>AI can analyze customer purchase history to better forecast product restocking needs.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Visual recognition technology in AI assists in loss prevention by identifying suspicious activities.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Leveraging Chatbots for Consumer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Chatbots can provide multilingual support, helping retailers reach diverse customer bases without additional staffing.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Using chatbots for order tracking can decrease human intervention by 60% in logistics queries.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Chatbots can be integrated with CRM systems to log customer interactions automatically.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Chatbots can offer basic troubleshooting for common technical issues with online platforms.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They can be programmed to conduct customer satisfaction surveys post-interaction.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Chatbots can help schedule in-store appointments, reducing phone call volumes.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They can assist in account management, such as updating payment methods or addresses.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Improving Service Standards Through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Implementing a tiered feedback system allows for differentiated insights from frequent and occasional shoppers.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Regular training updates for staff based on feedback can reduce customer complaints by 20%.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Feedback loops can identify process bottlenecks, aiding operational improvements in customer service.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Analyzing feedback trends over time helps predict potential service failures.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 can be used to tailor employee recognition programs, boosting morale and service quality.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Utilizing feedback to refine product offerings has increased customer satisfaction scores by 10%.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Feedback-driven policy changes have streamlined return processes, improving efficiency by 25%.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D700"/>
                </a:solidFill>
              </a:defRPr>
            </a:pPr>
            <a:r>
              <a:t>By embracing chatbot technology, Lee's Market can significantly enhance the shopping experience for centennials. Our next steps involve piloting chatbot solutions and measuring their impact on customer satisfaction.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565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Enhancing Centennial Shopper Experience</vt:lpstr>
      <vt:lpstr>Introduction</vt:lpstr>
      <vt:lpstr>Current Trends in Centennial Shopping</vt:lpstr>
      <vt:lpstr>Integrating AI in Customer Interactions</vt:lpstr>
      <vt:lpstr>Leveraging Chatbots for Consumer Engagement</vt:lpstr>
      <vt:lpstr>Improving Service Standards Through Feedback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2025-08-15T22:01:43Z</dcterms:modified>
  <cp:category/>
</cp:coreProperties>
</file>