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Enhancing EV Battery Longevity with AI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the potential of AI in revolutionizing battery management systems to extend the lifespan of our electric vehicle batteries, aligning with Elexion Automotive's commitment to sustainability and innovation.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Current Trends in Battery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9567"/>
            <a:ext cx="8229600" cy="4525963"/>
          </a:xfrm>
        </p:spPr>
        <p:txBody>
          <a:bodyPr>
            <a:normAutofit fontScale="85000" lnSpcReduction="10000"/>
          </a:bodyPr>
          <a:lstStyle/>
          <a:p>
            <a:endParaRPr dirty="0"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AI-driven battery management systems are enhancing the prediction of State-of-Health, leading to significant improvements in battery longevity beyond traditional estimates.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Recent analysis indicates that EV batteries can maintain about 90% of their original capacity after 6.5 years, showcasing advancements in predictive maintenance technologies.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rPr dirty="0"/>
              <a:t>Projections suggest an increase in EV battery lifespan to approximately 8 years by Q2 2024, reflecting ongoing enhancements in battery management solutions.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Extending battery life contributes to </a:t>
            </a:r>
            <a:r>
              <a:rPr dirty="0" err="1"/>
              <a:t>Elexion's</a:t>
            </a:r>
            <a:r>
              <a:rPr dirty="0"/>
              <a:t> strategic goal of a 15% improvement, aligning with our sustainability and performance objectives.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Leveraging adaptive charging strategies has shown potential to reduce charging station wait times, indirectly supporting battery health and lifecycle.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rPr dirty="0"/>
              <a:t>Reinforcement learning models are revolutionizing energy management by outperforming traditional strategies, thus offering substantial gains in battery efficiency.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rPr dirty="0"/>
              <a:t>These technological advancements align with </a:t>
            </a:r>
            <a:r>
              <a:rPr dirty="0" err="1"/>
              <a:t>Elexion's</a:t>
            </a:r>
            <a:r>
              <a:rPr dirty="0"/>
              <a:t> mission to drive zero-emission transportation and enhance customer satisfaction through superior vehicle performance.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AI's Role in Battery Optimization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AI is widely used in predictive maintenance across industries, resulting in cost savings and reduced downtime.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Machine learning models enhance predictive analytics but require extensive training datasets to achieve accuracy.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AI-driven energy management in PHEVs optimizes power distribution but is distinct from battery lifespan enhancement.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integration of AI in automotive manufacturing processes has reduced defect rates by approximately 30%.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Autonomous driving systems leverage AI to improve safety and efficiency, showcasing diverse applications beyond batteries.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AI-enhanced navigation systems improve route efficiency but do not directly contribute to battery lifespan extension.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Maximizing Battery Efficiency through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Data from over 1 million EVs worldwide has been collected, providing insights into driving patterns and usage.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Real-time monitoring systems have improved fleet management, reducing operational costs by up to 15%.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Predictive analytics in logistics optimize delivery routes but do not focus on battery lifespan.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Advanced telematics in EVs offer data on vehicle performance, aiding in vehicle design improvements.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Enhanced data analytics enable better load management in smart grids, indirectly affecting EV charging infrastructure.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Historical data analysis on battery usage has informed warranty strategies and customer service enhancements.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Sustainability Benefits of Prolonged Battery Life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Extended battery life reduces the frequency of battery replacements, contributing to a decrease in electronic waste.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Companies implementing battery recycling programs have seen a 20% reduction in raw material procurement costs.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Sustainable sourcing of battery materials has become a key focus, with several initiatives launched since 2020.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Lifecycle assessments of EV components have highlighted potential reductions in carbon footprints.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Partnerships with recycling firms have led to innovations in material recovery processes.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Circular economy models in battery production are gaining traction, emphasizing reuse and recycling.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Cross-Border Compliance and Battery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Regulatory frameworks across North America mandate specific safety standards for lithium-ion batteries.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Harmonization of EV standards between the U.S. and Canada began in earnest in 2021.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Compliance with international safety standards ensures export viability but does not directly impact battery longevity.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New trade agreements have facilitated the cross-border flow of EV components.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Certification processes for batteries have evolved, requiring rigorous testing and documentation.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Regional compliance often dictates the adoption of specific battery chemistries to meet local environmental laws.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Employing AI-enhanced battery management systems offers a promising avenue to improve battery lifespan by 15%. Moving forward, we should focus on integrating these technologies to maintain our competitive edge in the electric vehicle market.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636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Enhancing EV Battery Longevity with AI</vt:lpstr>
      <vt:lpstr>Introduction</vt:lpstr>
      <vt:lpstr>Current Trends in Battery Technology</vt:lpstr>
      <vt:lpstr>AI's Role in Battery Optimization</vt:lpstr>
      <vt:lpstr>Maximizing Battery Efficiency through Data</vt:lpstr>
      <vt:lpstr>Sustainability Benefits of Prolonged Battery Life</vt:lpstr>
      <vt:lpstr>Cross-Border Compliance and Battery Standards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4</cp:revision>
  <dcterms:created xsi:type="dcterms:W3CDTF">2013-01-27T09:14:16Z</dcterms:created>
  <dcterms:modified xsi:type="dcterms:W3CDTF">2025-08-19T18:43:37Z</dcterms:modified>
  <cp:category/>
</cp:coreProperties>
</file>