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008080"/>
                </a:solidFill>
              </a:defRPr>
            </a:pPr>
            <a:r>
              <a:t>Assessing IT Performance in Q3 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aims to analyze IT performance metrics from Q3 2024, focusing on operational efficiency and potential areas for improvement within Lee's Market's IT infrastructure.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Overview of IT Infrastructure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/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In Q1 2024, Lee's Market upgraded its server systems to enhance processing capabilities, improving data handling efficiency by 20%.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The IT department completed a network security audit in February 2024, identifying potential vulnerabilities and implementing new cybersecurity protocols.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t>A new cloud-based inventory management system was rolled out in March 2024, integrating suppliers directly into the procurement system.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In April 2024, a dedicated IT support team was established to manage regional tech issues, reducing response times by 15%.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A partnership with a leading data analytics firm was initiated to optimize supply chain logistics through advanced AI algorithms.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t>The company launched a mobile app in May 2024, enhancing the customer experience with personalized shopping features and loyalty programs.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Impact of IT Systems on Retail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implementation of POS systems across all outlets in June 2024 streamlined checkout processes, reducing transaction times by 10%.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IT systems enabled the integration of customer feedback mechanisms, providing insights into shopping preferences and trends.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Enhanced data analytics capabilities helped identify top-performing products, leading to a 5% increase in sales of targeted items.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introduction of dynamic pricing models, supported by IT systems, allowed for real-time price adjustments, increasing competitiveness.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IT-supported supply chain tracking reduced delivery time discrepancies by improving vendor communication protocols.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New customer relationship management software launched in early 2024 improved customer service efficiency by tracking interaction history.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Analysis of Q3 2024 IT Downtime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data shows that IT incidents in Q3 2023 were primarily due to hardware failures, leading to a strategic focus on hardware upgrades.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IT team conducted a risk assessment in July 2024, prioritizing potential threats that could impact system performance.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A retrospective study of Q2 2024 highlighted the need for better system redundancy to prevent service interruptions.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Industry trends suggest that peer companies are investing heavily in cloud solutions to mitigate downtime risks.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IT training programs introduced in August 2024 focused on troubleshooting and system recovery techniques.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A comparison with Q1 2024 indicates improved response times to IT incidents, although downtime specifics remain unaddressed.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Strategies for Enhancing System Resilience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/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The adoption of a hybrid cloud strategy aims to balance on-premise and cloud-based systems for improved IT resource allocation.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A comprehensive disaster recovery plan was developed, focusing on data backup protocols and system failover processes.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t>Quarterly IT drills were implemented to test system resilience and staff response to simulated outages.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Collaboration with technology partners focuses on leveraging machine learning to predict and mitigate potential system failures.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Investment in next-generation firewalls is part of the cybersecurity strategy to prevent unauthorized access and potential breaches.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t>Continuous monitoring tools were deployed to provide real-time alerts and analytics on system performance metrics.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800"/>
              </a:spcAft>
              <a:defRPr sz="1800" b="1">
                <a:solidFill>
                  <a:srgbClr val="FF6347"/>
                </a:solidFill>
              </a:defRPr>
            </a:pPr>
            <a:r>
              <a:t>In summary, understanding IT downtime in Q3 2024 provides valuable insights into current system challenges. Moving forward, implementing targeted strategies will help reduce downtime and enhance operational resilience.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