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</p:sldIdLst>
  <p:sldSz cx="9144000" cy="5143500" type="screen16x9"/>
  <p:notesSz cx="6858000" cy="9144000"/>
  <p:embeddedFontLst>
    <p:embeddedFont>
      <p:font typeface="Lato" panose="020F0502020204030203" pitchFamily="34" charset="0"/>
      <p:regular r:id="rId14"/>
      <p:bold r:id="rId15"/>
      <p:italic r:id="rId16"/>
      <p:boldItalic r:id="rId17"/>
    </p:embeddedFont>
    <p:embeddedFont>
      <p:font typeface="Raleway" pitchFamily="2" charset="77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847f7f571e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847f7f571e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847f7f571e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847f7f571e_0_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847f7f571e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847f7f571e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847f7f571e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847f7f571e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847f7f571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847f7f571e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847f7f571e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847f7f571e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847f7f571e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847f7f571e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847f7f571e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847f7f571e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847f7f571e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847f7f571e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847f7f571e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847f7f571e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4.wav"/><Relationship Id="rId7" Type="http://schemas.openxmlformats.org/officeDocument/2006/relationships/image" Target="../media/image1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4.wav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6.wav"/><Relationship Id="rId7" Type="http://schemas.openxmlformats.org/officeDocument/2006/relationships/image" Target="../media/image1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6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wav"/><Relationship Id="rId7" Type="http://schemas.openxmlformats.org/officeDocument/2006/relationships/image" Target="../media/image1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wav"/><Relationship Id="rId7" Type="http://schemas.openxmlformats.org/officeDocument/2006/relationships/image" Target="../media/image1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6.wav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8.wav"/><Relationship Id="rId7" Type="http://schemas.openxmlformats.org/officeDocument/2006/relationships/image" Target="../media/image1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8.wav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0.wav"/><Relationship Id="rId7" Type="http://schemas.openxmlformats.org/officeDocument/2006/relationships/image" Target="../media/image1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0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2.wav"/><Relationship Id="rId7" Type="http://schemas.openxmlformats.org/officeDocument/2006/relationships/image" Target="../media/image1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 Examples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2.</a:t>
            </a:r>
            <a:endParaRPr dirty="0"/>
          </a:p>
        </p:txBody>
      </p:sp>
      <p:sp>
        <p:nvSpPr>
          <p:cNvPr id="165" name="Google Shape;165;p23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A child sneezes and an adult laughs.</a:t>
            </a:r>
            <a:endParaRPr sz="75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6" name="Google Shape;166;p23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A child laughs and an adult sneezes.</a:t>
            </a:r>
            <a:endParaRPr sz="1200" dirty="0"/>
          </a:p>
        </p:txBody>
      </p:sp>
      <p:pic>
        <p:nvPicPr>
          <p:cNvPr id="4" name="200_rev.wav">
            <a:hlinkClick r:id="" action="ppaction://media"/>
            <a:extLst>
              <a:ext uri="{FF2B5EF4-FFF2-40B4-BE49-F238E27FC236}">
                <a16:creationId xmlns:a16="http://schemas.microsoft.com/office/drawing/2014/main" id="{A36A4D41-8337-9714-30FF-059836C58A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  <p:pic>
        <p:nvPicPr>
          <p:cNvPr id="5" name="200.wav">
            <a:hlinkClick r:id="" action="ppaction://media"/>
            <a:extLst>
              <a:ext uri="{FF2B5EF4-FFF2-40B4-BE49-F238E27FC236}">
                <a16:creationId xmlns:a16="http://schemas.microsoft.com/office/drawing/2014/main" id="{4BCA9D8D-79B7-EFBC-2B34-CED82E579F6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3.</a:t>
            </a:r>
            <a:endParaRPr dirty="0"/>
          </a:p>
        </p:txBody>
      </p:sp>
      <p:sp>
        <p:nvSpPr>
          <p:cNvPr id="183" name="Google Shape;183;p25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Two young boys talking followed by a person whistling.</a:t>
            </a:r>
            <a:endParaRPr sz="1200" dirty="0"/>
          </a:p>
        </p:txBody>
      </p:sp>
      <p:sp>
        <p:nvSpPr>
          <p:cNvPr id="184" name="Google Shape;184;p25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Two young boys whistling followed by a person talking.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</p:txBody>
      </p:sp>
      <p:pic>
        <p:nvPicPr>
          <p:cNvPr id="2" name="B2-5A.wav">
            <a:hlinkClick r:id="" action="ppaction://media"/>
            <a:extLst>
              <a:ext uri="{FF2B5EF4-FFF2-40B4-BE49-F238E27FC236}">
                <a16:creationId xmlns:a16="http://schemas.microsoft.com/office/drawing/2014/main" id="{B7F915B8-3775-315E-DB8F-04C122C4F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2-5B.wav">
            <a:hlinkClick r:id="" action="ppaction://media"/>
            <a:extLst>
              <a:ext uri="{FF2B5EF4-FFF2-40B4-BE49-F238E27FC236}">
                <a16:creationId xmlns:a16="http://schemas.microsoft.com/office/drawing/2014/main" id="{8E76ABCA-ABAE-C604-543C-EB9B911D361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727650" y="23041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 1 - CompA-Order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1.</a:t>
            </a:r>
            <a:endParaRPr dirty="0"/>
          </a:p>
        </p:txBody>
      </p:sp>
      <p:sp>
        <p:nvSpPr>
          <p:cNvPr id="98" name="Google Shape;98;p15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The growl of a tiger succeeded by human conversation.</a:t>
            </a:r>
            <a:endParaRPr sz="12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Google Shape;100;p15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Human conversation succeeded by the growl of a tiger.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pic>
        <p:nvPicPr>
          <p:cNvPr id="3" name="B1-1B.wav">
            <a:hlinkClick r:id="" action="ppaction://media"/>
            <a:extLst>
              <a:ext uri="{FF2B5EF4-FFF2-40B4-BE49-F238E27FC236}">
                <a16:creationId xmlns:a16="http://schemas.microsoft.com/office/drawing/2014/main" id="{92120E7D-E97F-8FA3-0A97-078FB8EEF1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  <p:pic>
        <p:nvPicPr>
          <p:cNvPr id="4" name="B1-1A.wav">
            <a:hlinkClick r:id="" action="ppaction://media"/>
            <a:extLst>
              <a:ext uri="{FF2B5EF4-FFF2-40B4-BE49-F238E27FC236}">
                <a16:creationId xmlns:a16="http://schemas.microsoft.com/office/drawing/2014/main" id="{7527BD71-DF15-58BC-1D45-74D33EF468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2.</a:t>
            </a:r>
            <a:endParaRPr dirty="0"/>
          </a:p>
        </p:txBody>
      </p:sp>
      <p:sp>
        <p:nvSpPr>
          <p:cNvPr id="106" name="Google Shape;106;p16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bird's call followed by a horse's neigh.</a:t>
            </a:r>
            <a:endParaRPr sz="1200" dirty="0"/>
          </a:p>
        </p:txBody>
      </p:sp>
      <p:sp>
        <p:nvSpPr>
          <p:cNvPr id="107" name="Google Shape;107;p16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horse's neigh followed by a bird's call.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pic>
        <p:nvPicPr>
          <p:cNvPr id="2" name="B1-2A.wav">
            <a:hlinkClick r:id="" action="ppaction://media"/>
            <a:extLst>
              <a:ext uri="{FF2B5EF4-FFF2-40B4-BE49-F238E27FC236}">
                <a16:creationId xmlns:a16="http://schemas.microsoft.com/office/drawing/2014/main" id="{4618DC60-19B5-630C-8D5D-D1ACBAE52A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1-2B.wav">
            <a:hlinkClick r:id="" action="ppaction://media"/>
            <a:extLst>
              <a:ext uri="{FF2B5EF4-FFF2-40B4-BE49-F238E27FC236}">
                <a16:creationId xmlns:a16="http://schemas.microsoft.com/office/drawing/2014/main" id="{95B92A1F-E145-711B-3B49-B06B983985C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3.</a:t>
            </a:r>
            <a:endParaRPr dirty="0"/>
          </a:p>
        </p:txBody>
      </p:sp>
      <p:sp>
        <p:nvSpPr>
          <p:cNvPr id="115" name="Google Shape;115;p17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woman's chatter followed by the pouring of a liquid.</a:t>
            </a:r>
            <a:endParaRPr sz="12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116" name="Google Shape;116;p17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The pouring of a liquid followed by a woman's chatter.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pic>
        <p:nvPicPr>
          <p:cNvPr id="2" name="B1-3A.wav">
            <a:hlinkClick r:id="" action="ppaction://media"/>
            <a:extLst>
              <a:ext uri="{FF2B5EF4-FFF2-40B4-BE49-F238E27FC236}">
                <a16:creationId xmlns:a16="http://schemas.microsoft.com/office/drawing/2014/main" id="{806430D5-9C0C-1CBA-FF31-8A9252E1DE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1-3B.wav">
            <a:hlinkClick r:id="" action="ppaction://media"/>
            <a:extLst>
              <a:ext uri="{FF2B5EF4-FFF2-40B4-BE49-F238E27FC236}">
                <a16:creationId xmlns:a16="http://schemas.microsoft.com/office/drawing/2014/main" id="{B461E74D-A650-CA28-7BC8-E96B8F14FDF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4.</a:t>
            </a:r>
            <a:endParaRPr dirty="0"/>
          </a:p>
        </p:txBody>
      </p:sp>
      <p:sp>
        <p:nvSpPr>
          <p:cNvPr id="124" name="Google Shape;124;p18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man speaking, then the whooshing of a hair dryer ensues.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125" name="Google Shape;125;p18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The whooshing of a hair dryer, then a man commences speaking.</a:t>
            </a:r>
            <a:endParaRPr sz="12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</p:txBody>
      </p:sp>
      <p:pic>
        <p:nvPicPr>
          <p:cNvPr id="2" name="B1-4A.wav">
            <a:hlinkClick r:id="" action="ppaction://media"/>
            <a:extLst>
              <a:ext uri="{FF2B5EF4-FFF2-40B4-BE49-F238E27FC236}">
                <a16:creationId xmlns:a16="http://schemas.microsoft.com/office/drawing/2014/main" id="{A97C649C-6FBE-5ED1-A1A3-95F7887421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1-4B.wav">
            <a:hlinkClick r:id="" action="ppaction://media"/>
            <a:extLst>
              <a:ext uri="{FF2B5EF4-FFF2-40B4-BE49-F238E27FC236}">
                <a16:creationId xmlns:a16="http://schemas.microsoft.com/office/drawing/2014/main" id="{3136050E-A575-D0EC-0BB0-AB21183A4AB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</a:t>
            </a:r>
            <a:endParaRPr dirty="0"/>
          </a:p>
        </p:txBody>
      </p:sp>
      <p:sp>
        <p:nvSpPr>
          <p:cNvPr id="133" name="Google Shape;133;p19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Thunder cracking followed by a furious beast growling.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</p:txBody>
      </p:sp>
      <p:sp>
        <p:nvSpPr>
          <p:cNvPr id="134" name="Google Shape;134;p19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furious beast growling followed by thunder cracking.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50" dirty="0"/>
          </a:p>
        </p:txBody>
      </p:sp>
      <p:pic>
        <p:nvPicPr>
          <p:cNvPr id="2" name="B1-5A.wav">
            <a:hlinkClick r:id="" action="ppaction://media"/>
            <a:extLst>
              <a:ext uri="{FF2B5EF4-FFF2-40B4-BE49-F238E27FC236}">
                <a16:creationId xmlns:a16="http://schemas.microsoft.com/office/drawing/2014/main" id="{9299B6A2-9650-6508-03DE-726D66B24C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1-5B.wav">
            <a:hlinkClick r:id="" action="ppaction://media"/>
            <a:extLst>
              <a:ext uri="{FF2B5EF4-FFF2-40B4-BE49-F238E27FC236}">
                <a16:creationId xmlns:a16="http://schemas.microsoft.com/office/drawing/2014/main" id="{5F609067-FFE9-A671-C1E5-9933E16D4EE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727650" y="23041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 2: CompA-Attribute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1.</a:t>
            </a:r>
            <a:endParaRPr dirty="0"/>
          </a:p>
        </p:txBody>
      </p:sp>
      <p:sp>
        <p:nvSpPr>
          <p:cNvPr id="147" name="Google Shape;147;p21"/>
          <p:cNvSpPr txBox="1"/>
          <p:nvPr/>
        </p:nvSpPr>
        <p:spPr>
          <a:xfrm>
            <a:off x="103317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soldier speaking after rapid gunfire.</a:t>
            </a:r>
            <a:endParaRPr sz="12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148" name="Google Shape;148;p21"/>
          <p:cNvSpPr txBox="1"/>
          <p:nvPr/>
        </p:nvSpPr>
        <p:spPr>
          <a:xfrm>
            <a:off x="5673025" y="3083250"/>
            <a:ext cx="19770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A soldier fires after rapid speaking.</a:t>
            </a: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pic>
        <p:nvPicPr>
          <p:cNvPr id="2" name="B2-1B.wav">
            <a:hlinkClick r:id="" action="ppaction://media"/>
            <a:extLst>
              <a:ext uri="{FF2B5EF4-FFF2-40B4-BE49-F238E27FC236}">
                <a16:creationId xmlns:a16="http://schemas.microsoft.com/office/drawing/2014/main" id="{AAA6BE75-6C07-E959-DB90-A9D1F3CADB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75" y="2165350"/>
            <a:ext cx="812800" cy="812800"/>
          </a:xfrm>
          <a:prstGeom prst="rect">
            <a:avLst/>
          </a:prstGeom>
        </p:spPr>
      </p:pic>
      <p:pic>
        <p:nvPicPr>
          <p:cNvPr id="3" name="B2-1A.wav">
            <a:hlinkClick r:id="" action="ppaction://media"/>
            <a:extLst>
              <a:ext uri="{FF2B5EF4-FFF2-40B4-BE49-F238E27FC236}">
                <a16:creationId xmlns:a16="http://schemas.microsoft.com/office/drawing/2014/main" id="{C6FEF578-642C-612A-83F3-57630417C06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55125" y="216535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</TotalTime>
  <Words>180</Words>
  <Application>Microsoft Macintosh PowerPoint</Application>
  <PresentationFormat>On-screen Show (16:9)</PresentationFormat>
  <Paragraphs>28</Paragraphs>
  <Slides>11</Slides>
  <Notes>11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Lato</vt:lpstr>
      <vt:lpstr>Raleway</vt:lpstr>
      <vt:lpstr>Arial</vt:lpstr>
      <vt:lpstr>Streamline</vt:lpstr>
      <vt:lpstr>Benchmark Examples</vt:lpstr>
      <vt:lpstr>Benchmark 1 - CompA-Order</vt:lpstr>
      <vt:lpstr>1.</vt:lpstr>
      <vt:lpstr>2.</vt:lpstr>
      <vt:lpstr>3.</vt:lpstr>
      <vt:lpstr>4.</vt:lpstr>
      <vt:lpstr>5.</vt:lpstr>
      <vt:lpstr>Benchmark 2: CompA-Attribute</vt:lpstr>
      <vt:lpstr>1.</vt:lpstr>
      <vt:lpstr>2.</vt:lpstr>
      <vt:lpstr>3.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Benchmark Examples</dc:title>
  <cp:lastModifiedBy>Utkarsh Tyagi</cp:lastModifiedBy>
  <cp:revision>4</cp:revision>
  <dcterms:modified xsi:type="dcterms:W3CDTF">2023-11-12T23:44:17Z</dcterms:modified>
</cp:coreProperties>
</file>