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/Relationships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C1C7-3DCD-1040-A9CF-14679D8B5DDD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E49A5-4136-284D-997B-48E1D791A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5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the key topics to be covered in the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the current challenges Great Pasta faces in recruitment.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Highlight innovative methods being used to attract talent.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Explain how technology is reshaping recruitment strategies at Great Pasta.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the importance of diversity and inclusion in recruitment.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the methodologies for evaluating recruitment strategies.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Summarize the presentation and outline next steps for the recruitment strategy.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Innovative Recruitment Strategies at Great Pasta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Introduce Great Pasta and its significance in the food industry.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Diversity and Inclusion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Creating a diverse talent pipeline</a:t>
            </a:r>
          </a:p>
          <a:p>
            <a:r>
              <a:t>Implementing bias-free recruitment practices</a:t>
            </a:r>
          </a:p>
          <a:p>
            <a:r>
              <a:t>Fostering an inclusive workplace culture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Measuring Recruitment Success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Key metrics to assess recruitment effectiveness</a:t>
            </a:r>
          </a:p>
          <a:p>
            <a:r>
              <a:t>Candidate satisfaction and engagement surveys</a:t>
            </a:r>
          </a:p>
          <a:p>
            <a:r>
              <a:t>Retention rates and employee performance tracking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Summary and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Recap of innovative recruitment strategies discussed</a:t>
            </a:r>
          </a:p>
          <a:p>
            <a:r>
              <a:t>Action items for implementation</a:t>
            </a:r>
          </a:p>
          <a:p>
            <a:r>
              <a:t>Future outlook on recruitment at Great Pasta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1. Overview of Recruitment Challenges</a:t>
            </a:r>
          </a:p>
          <a:p>
            <a:r>
              <a:t>2. Innovative Recruitment Strategies</a:t>
            </a:r>
          </a:p>
          <a:p>
            <a:r>
              <a:t>3. Leveraging Technology in Recruitment</a:t>
            </a:r>
          </a:p>
          <a:p>
            <a:r>
              <a:t>4. Diversity and Inclusion Initiatives</a:t>
            </a:r>
          </a:p>
          <a:p>
            <a:r>
              <a:t>5. Measuring Recruitment Success</a:t>
            </a:r>
          </a:p>
          <a:p>
            <a:r>
              <a:t>6. Summary and Next Steps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Overview of Recruitment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High competition for top talent in the food industry</a:t>
            </a:r>
          </a:p>
          <a:p>
            <a:r>
              <a:t>Need for specialized skills in culinary arts and food technology</a:t>
            </a:r>
          </a:p>
          <a:p>
            <a:r>
              <a:t>Retention issues and employee turnover rates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Innovative Recruitment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Implementing gamification in the recruitment process</a:t>
            </a:r>
          </a:p>
          <a:p>
            <a:r>
              <a:t>Utilizing social media platforms for outreach</a:t>
            </a:r>
          </a:p>
          <a:p>
            <a:r>
              <a:t>Engaging with culinary schools and universities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Leveraging Technology in Recruitment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Adopting AI-driven recruitment tools</a:t>
            </a:r>
          </a:p>
          <a:p>
            <a:r>
              <a:t>Utilizing data analytics to enhance decision making</a:t>
            </a:r>
          </a:p>
          <a:p>
            <a:r>
              <a:t>Streamlining application processes with mobile technology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