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4478338" cy="2987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123" autoAdjust="0"/>
    <p:restoredTop sz="94660"/>
  </p:normalViewPr>
  <p:slideViewPr>
    <p:cSldViewPr snapToGrid="0">
      <p:cViewPr varScale="1">
        <p:scale>
          <a:sx n="359" d="100"/>
          <a:sy n="359" d="100"/>
        </p:scale>
        <p:origin x="1860" y="2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5876" y="488955"/>
            <a:ext cx="3806587" cy="1040154"/>
          </a:xfrm>
        </p:spPr>
        <p:txBody>
          <a:bodyPr anchor="b"/>
          <a:lstStyle>
            <a:lvl1pPr algn="ctr">
              <a:defRPr sz="2614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9792" y="1569221"/>
            <a:ext cx="3358754" cy="721330"/>
          </a:xfrm>
        </p:spPr>
        <p:txBody>
          <a:bodyPr/>
          <a:lstStyle>
            <a:lvl1pPr marL="0" indent="0" algn="ctr">
              <a:buNone/>
              <a:defRPr sz="1045"/>
            </a:lvl1pPr>
            <a:lvl2pPr marL="199156" indent="0" algn="ctr">
              <a:buNone/>
              <a:defRPr sz="871"/>
            </a:lvl2pPr>
            <a:lvl3pPr marL="398313" indent="0" algn="ctr">
              <a:buNone/>
              <a:defRPr sz="784"/>
            </a:lvl3pPr>
            <a:lvl4pPr marL="597469" indent="0" algn="ctr">
              <a:buNone/>
              <a:defRPr sz="697"/>
            </a:lvl4pPr>
            <a:lvl5pPr marL="796625" indent="0" algn="ctr">
              <a:buNone/>
              <a:defRPr sz="697"/>
            </a:lvl5pPr>
            <a:lvl6pPr marL="995782" indent="0" algn="ctr">
              <a:buNone/>
              <a:defRPr sz="697"/>
            </a:lvl6pPr>
            <a:lvl7pPr marL="1194938" indent="0" algn="ctr">
              <a:buNone/>
              <a:defRPr sz="697"/>
            </a:lvl7pPr>
            <a:lvl8pPr marL="1394094" indent="0" algn="ctr">
              <a:buNone/>
              <a:defRPr sz="697"/>
            </a:lvl8pPr>
            <a:lvl9pPr marL="1593251" indent="0" algn="ctr">
              <a:buNone/>
              <a:defRPr sz="697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F60A2-30CB-4E4B-AB2F-477535AA7D2E}" type="datetimeFigureOut">
              <a:rPr lang="ko-KR" altLang="en-US" smtClean="0"/>
              <a:t>2022-05-26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83771-EF82-409B-9E23-4FB06C1F2D1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18197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F60A2-30CB-4E4B-AB2F-477535AA7D2E}" type="datetimeFigureOut">
              <a:rPr lang="ko-KR" altLang="en-US" smtClean="0"/>
              <a:t>2022-05-26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83771-EF82-409B-9E23-4FB06C1F2D1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50211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204811" y="159066"/>
            <a:ext cx="965642" cy="2531916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7886" y="159066"/>
            <a:ext cx="2840946" cy="2531916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F60A2-30CB-4E4B-AB2F-477535AA7D2E}" type="datetimeFigureOut">
              <a:rPr lang="ko-KR" altLang="en-US" smtClean="0"/>
              <a:t>2022-05-26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83771-EF82-409B-9E23-4FB06C1F2D1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340396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F60A2-30CB-4E4B-AB2F-477535AA7D2E}" type="datetimeFigureOut">
              <a:rPr lang="ko-KR" altLang="en-US" smtClean="0"/>
              <a:t>2022-05-26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83771-EF82-409B-9E23-4FB06C1F2D1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427139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553" y="744845"/>
            <a:ext cx="3862567" cy="1242790"/>
          </a:xfrm>
        </p:spPr>
        <p:txBody>
          <a:bodyPr anchor="b"/>
          <a:lstStyle>
            <a:lvl1pPr>
              <a:defRPr sz="2614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553" y="1999392"/>
            <a:ext cx="3862567" cy="653554"/>
          </a:xfrm>
        </p:spPr>
        <p:txBody>
          <a:bodyPr/>
          <a:lstStyle>
            <a:lvl1pPr marL="0" indent="0">
              <a:buNone/>
              <a:defRPr sz="1045">
                <a:solidFill>
                  <a:schemeClr val="tx1"/>
                </a:solidFill>
              </a:defRPr>
            </a:lvl1pPr>
            <a:lvl2pPr marL="199156" indent="0">
              <a:buNone/>
              <a:defRPr sz="871">
                <a:solidFill>
                  <a:schemeClr val="tx1">
                    <a:tint val="75000"/>
                  </a:schemeClr>
                </a:solidFill>
              </a:defRPr>
            </a:lvl2pPr>
            <a:lvl3pPr marL="398313" indent="0">
              <a:buNone/>
              <a:defRPr sz="784">
                <a:solidFill>
                  <a:schemeClr val="tx1">
                    <a:tint val="75000"/>
                  </a:schemeClr>
                </a:solidFill>
              </a:defRPr>
            </a:lvl3pPr>
            <a:lvl4pPr marL="597469" indent="0">
              <a:buNone/>
              <a:defRPr sz="697">
                <a:solidFill>
                  <a:schemeClr val="tx1">
                    <a:tint val="75000"/>
                  </a:schemeClr>
                </a:solidFill>
              </a:defRPr>
            </a:lvl4pPr>
            <a:lvl5pPr marL="796625" indent="0">
              <a:buNone/>
              <a:defRPr sz="697">
                <a:solidFill>
                  <a:schemeClr val="tx1">
                    <a:tint val="75000"/>
                  </a:schemeClr>
                </a:solidFill>
              </a:defRPr>
            </a:lvl5pPr>
            <a:lvl6pPr marL="995782" indent="0">
              <a:buNone/>
              <a:defRPr sz="697">
                <a:solidFill>
                  <a:schemeClr val="tx1">
                    <a:tint val="75000"/>
                  </a:schemeClr>
                </a:solidFill>
              </a:defRPr>
            </a:lvl6pPr>
            <a:lvl7pPr marL="1194938" indent="0">
              <a:buNone/>
              <a:defRPr sz="697">
                <a:solidFill>
                  <a:schemeClr val="tx1">
                    <a:tint val="75000"/>
                  </a:schemeClr>
                </a:solidFill>
              </a:defRPr>
            </a:lvl7pPr>
            <a:lvl8pPr marL="1394094" indent="0">
              <a:buNone/>
              <a:defRPr sz="697">
                <a:solidFill>
                  <a:schemeClr val="tx1">
                    <a:tint val="75000"/>
                  </a:schemeClr>
                </a:solidFill>
              </a:defRPr>
            </a:lvl8pPr>
            <a:lvl9pPr marL="1593251" indent="0">
              <a:buNone/>
              <a:defRPr sz="6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F60A2-30CB-4E4B-AB2F-477535AA7D2E}" type="datetimeFigureOut">
              <a:rPr lang="ko-KR" altLang="en-US" smtClean="0"/>
              <a:t>2022-05-26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83771-EF82-409B-9E23-4FB06C1F2D1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910903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7886" y="795330"/>
            <a:ext cx="1903294" cy="1895652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67158" y="795330"/>
            <a:ext cx="1903294" cy="1895652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F60A2-30CB-4E4B-AB2F-477535AA7D2E}" type="datetimeFigureOut">
              <a:rPr lang="ko-KR" altLang="en-US" smtClean="0"/>
              <a:t>2022-05-26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83771-EF82-409B-9E23-4FB06C1F2D1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258531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469" y="159067"/>
            <a:ext cx="3862567" cy="577479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8469" y="732395"/>
            <a:ext cx="1894547" cy="358936"/>
          </a:xfrm>
        </p:spPr>
        <p:txBody>
          <a:bodyPr anchor="b"/>
          <a:lstStyle>
            <a:lvl1pPr marL="0" indent="0">
              <a:buNone/>
              <a:defRPr sz="1045" b="1"/>
            </a:lvl1pPr>
            <a:lvl2pPr marL="199156" indent="0">
              <a:buNone/>
              <a:defRPr sz="871" b="1"/>
            </a:lvl2pPr>
            <a:lvl3pPr marL="398313" indent="0">
              <a:buNone/>
              <a:defRPr sz="784" b="1"/>
            </a:lvl3pPr>
            <a:lvl4pPr marL="597469" indent="0">
              <a:buNone/>
              <a:defRPr sz="697" b="1"/>
            </a:lvl4pPr>
            <a:lvl5pPr marL="796625" indent="0">
              <a:buNone/>
              <a:defRPr sz="697" b="1"/>
            </a:lvl5pPr>
            <a:lvl6pPr marL="995782" indent="0">
              <a:buNone/>
              <a:defRPr sz="697" b="1"/>
            </a:lvl6pPr>
            <a:lvl7pPr marL="1194938" indent="0">
              <a:buNone/>
              <a:defRPr sz="697" b="1"/>
            </a:lvl7pPr>
            <a:lvl8pPr marL="1394094" indent="0">
              <a:buNone/>
              <a:defRPr sz="697" b="1"/>
            </a:lvl8pPr>
            <a:lvl9pPr marL="1593251" indent="0">
              <a:buNone/>
              <a:defRPr sz="697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8469" y="1091331"/>
            <a:ext cx="1894547" cy="1605184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67159" y="732395"/>
            <a:ext cx="1903877" cy="358936"/>
          </a:xfrm>
        </p:spPr>
        <p:txBody>
          <a:bodyPr anchor="b"/>
          <a:lstStyle>
            <a:lvl1pPr marL="0" indent="0">
              <a:buNone/>
              <a:defRPr sz="1045" b="1"/>
            </a:lvl1pPr>
            <a:lvl2pPr marL="199156" indent="0">
              <a:buNone/>
              <a:defRPr sz="871" b="1"/>
            </a:lvl2pPr>
            <a:lvl3pPr marL="398313" indent="0">
              <a:buNone/>
              <a:defRPr sz="784" b="1"/>
            </a:lvl3pPr>
            <a:lvl4pPr marL="597469" indent="0">
              <a:buNone/>
              <a:defRPr sz="697" b="1"/>
            </a:lvl4pPr>
            <a:lvl5pPr marL="796625" indent="0">
              <a:buNone/>
              <a:defRPr sz="697" b="1"/>
            </a:lvl5pPr>
            <a:lvl6pPr marL="995782" indent="0">
              <a:buNone/>
              <a:defRPr sz="697" b="1"/>
            </a:lvl6pPr>
            <a:lvl7pPr marL="1194938" indent="0">
              <a:buNone/>
              <a:defRPr sz="697" b="1"/>
            </a:lvl7pPr>
            <a:lvl8pPr marL="1394094" indent="0">
              <a:buNone/>
              <a:defRPr sz="697" b="1"/>
            </a:lvl8pPr>
            <a:lvl9pPr marL="1593251" indent="0">
              <a:buNone/>
              <a:defRPr sz="697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67159" y="1091331"/>
            <a:ext cx="1903877" cy="1605184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F60A2-30CB-4E4B-AB2F-477535AA7D2E}" type="datetimeFigureOut">
              <a:rPr lang="ko-KR" altLang="en-US" smtClean="0"/>
              <a:t>2022-05-26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83771-EF82-409B-9E23-4FB06C1F2D1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39142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F60A2-30CB-4E4B-AB2F-477535AA7D2E}" type="datetimeFigureOut">
              <a:rPr lang="ko-KR" altLang="en-US" smtClean="0"/>
              <a:t>2022-05-26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83771-EF82-409B-9E23-4FB06C1F2D1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625391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F60A2-30CB-4E4B-AB2F-477535AA7D2E}" type="datetimeFigureOut">
              <a:rPr lang="ko-KR" altLang="en-US" smtClean="0"/>
              <a:t>2022-05-26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83771-EF82-409B-9E23-4FB06C1F2D1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226289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469" y="199178"/>
            <a:ext cx="1444381" cy="697124"/>
          </a:xfrm>
        </p:spPr>
        <p:txBody>
          <a:bodyPr anchor="b"/>
          <a:lstStyle>
            <a:lvl1pPr>
              <a:defRPr sz="1394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3877" y="430170"/>
            <a:ext cx="2267159" cy="2123186"/>
          </a:xfrm>
        </p:spPr>
        <p:txBody>
          <a:bodyPr/>
          <a:lstStyle>
            <a:lvl1pPr>
              <a:defRPr sz="1394"/>
            </a:lvl1pPr>
            <a:lvl2pPr>
              <a:defRPr sz="1220"/>
            </a:lvl2pPr>
            <a:lvl3pPr>
              <a:defRPr sz="1045"/>
            </a:lvl3pPr>
            <a:lvl4pPr>
              <a:defRPr sz="871"/>
            </a:lvl4pPr>
            <a:lvl5pPr>
              <a:defRPr sz="871"/>
            </a:lvl5pPr>
            <a:lvl6pPr>
              <a:defRPr sz="871"/>
            </a:lvl6pPr>
            <a:lvl7pPr>
              <a:defRPr sz="871"/>
            </a:lvl7pPr>
            <a:lvl8pPr>
              <a:defRPr sz="871"/>
            </a:lvl8pPr>
            <a:lvl9pPr>
              <a:defRPr sz="871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8469" y="896303"/>
            <a:ext cx="1444381" cy="1660511"/>
          </a:xfrm>
        </p:spPr>
        <p:txBody>
          <a:bodyPr/>
          <a:lstStyle>
            <a:lvl1pPr marL="0" indent="0">
              <a:buNone/>
              <a:defRPr sz="697"/>
            </a:lvl1pPr>
            <a:lvl2pPr marL="199156" indent="0">
              <a:buNone/>
              <a:defRPr sz="610"/>
            </a:lvl2pPr>
            <a:lvl3pPr marL="398313" indent="0">
              <a:buNone/>
              <a:defRPr sz="523"/>
            </a:lvl3pPr>
            <a:lvl4pPr marL="597469" indent="0">
              <a:buNone/>
              <a:defRPr sz="436"/>
            </a:lvl4pPr>
            <a:lvl5pPr marL="796625" indent="0">
              <a:buNone/>
              <a:defRPr sz="436"/>
            </a:lvl5pPr>
            <a:lvl6pPr marL="995782" indent="0">
              <a:buNone/>
              <a:defRPr sz="436"/>
            </a:lvl6pPr>
            <a:lvl7pPr marL="1194938" indent="0">
              <a:buNone/>
              <a:defRPr sz="436"/>
            </a:lvl7pPr>
            <a:lvl8pPr marL="1394094" indent="0">
              <a:buNone/>
              <a:defRPr sz="436"/>
            </a:lvl8pPr>
            <a:lvl9pPr marL="1593251" indent="0">
              <a:buNone/>
              <a:defRPr sz="436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F60A2-30CB-4E4B-AB2F-477535AA7D2E}" type="datetimeFigureOut">
              <a:rPr lang="ko-KR" altLang="en-US" smtClean="0"/>
              <a:t>2022-05-26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83771-EF82-409B-9E23-4FB06C1F2D1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45650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469" y="199178"/>
            <a:ext cx="1444381" cy="697124"/>
          </a:xfrm>
        </p:spPr>
        <p:txBody>
          <a:bodyPr anchor="b"/>
          <a:lstStyle>
            <a:lvl1pPr>
              <a:defRPr sz="1394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03877" y="430170"/>
            <a:ext cx="2267159" cy="2123186"/>
          </a:xfrm>
        </p:spPr>
        <p:txBody>
          <a:bodyPr anchor="t"/>
          <a:lstStyle>
            <a:lvl1pPr marL="0" indent="0">
              <a:buNone/>
              <a:defRPr sz="1394"/>
            </a:lvl1pPr>
            <a:lvl2pPr marL="199156" indent="0">
              <a:buNone/>
              <a:defRPr sz="1220"/>
            </a:lvl2pPr>
            <a:lvl3pPr marL="398313" indent="0">
              <a:buNone/>
              <a:defRPr sz="1045"/>
            </a:lvl3pPr>
            <a:lvl4pPr marL="597469" indent="0">
              <a:buNone/>
              <a:defRPr sz="871"/>
            </a:lvl4pPr>
            <a:lvl5pPr marL="796625" indent="0">
              <a:buNone/>
              <a:defRPr sz="871"/>
            </a:lvl5pPr>
            <a:lvl6pPr marL="995782" indent="0">
              <a:buNone/>
              <a:defRPr sz="871"/>
            </a:lvl6pPr>
            <a:lvl7pPr marL="1194938" indent="0">
              <a:buNone/>
              <a:defRPr sz="871"/>
            </a:lvl7pPr>
            <a:lvl8pPr marL="1394094" indent="0">
              <a:buNone/>
              <a:defRPr sz="871"/>
            </a:lvl8pPr>
            <a:lvl9pPr marL="1593251" indent="0">
              <a:buNone/>
              <a:defRPr sz="871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8469" y="896303"/>
            <a:ext cx="1444381" cy="1660511"/>
          </a:xfrm>
        </p:spPr>
        <p:txBody>
          <a:bodyPr/>
          <a:lstStyle>
            <a:lvl1pPr marL="0" indent="0">
              <a:buNone/>
              <a:defRPr sz="697"/>
            </a:lvl1pPr>
            <a:lvl2pPr marL="199156" indent="0">
              <a:buNone/>
              <a:defRPr sz="610"/>
            </a:lvl2pPr>
            <a:lvl3pPr marL="398313" indent="0">
              <a:buNone/>
              <a:defRPr sz="523"/>
            </a:lvl3pPr>
            <a:lvl4pPr marL="597469" indent="0">
              <a:buNone/>
              <a:defRPr sz="436"/>
            </a:lvl4pPr>
            <a:lvl5pPr marL="796625" indent="0">
              <a:buNone/>
              <a:defRPr sz="436"/>
            </a:lvl5pPr>
            <a:lvl6pPr marL="995782" indent="0">
              <a:buNone/>
              <a:defRPr sz="436"/>
            </a:lvl6pPr>
            <a:lvl7pPr marL="1194938" indent="0">
              <a:buNone/>
              <a:defRPr sz="436"/>
            </a:lvl7pPr>
            <a:lvl8pPr marL="1394094" indent="0">
              <a:buNone/>
              <a:defRPr sz="436"/>
            </a:lvl8pPr>
            <a:lvl9pPr marL="1593251" indent="0">
              <a:buNone/>
              <a:defRPr sz="436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F60A2-30CB-4E4B-AB2F-477535AA7D2E}" type="datetimeFigureOut">
              <a:rPr lang="ko-KR" altLang="en-US" smtClean="0"/>
              <a:t>2022-05-26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83771-EF82-409B-9E23-4FB06C1F2D1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30066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7886" y="159067"/>
            <a:ext cx="3862567" cy="5774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7886" y="795330"/>
            <a:ext cx="3862567" cy="18956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7886" y="2769133"/>
            <a:ext cx="1007626" cy="1590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FF60A2-30CB-4E4B-AB2F-477535AA7D2E}" type="datetimeFigureOut">
              <a:rPr lang="ko-KR" altLang="en-US" smtClean="0"/>
              <a:t>2022-05-26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83450" y="2769133"/>
            <a:ext cx="1511439" cy="1590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162826" y="2769133"/>
            <a:ext cx="1007626" cy="1590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F83771-EF82-409B-9E23-4FB06C1F2D1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65885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398313" rtl="0" eaLnBrk="1" latinLnBrk="1" hangingPunct="1">
        <a:lnSpc>
          <a:spcPct val="90000"/>
        </a:lnSpc>
        <a:spcBef>
          <a:spcPct val="0"/>
        </a:spcBef>
        <a:buNone/>
        <a:defRPr sz="191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9578" indent="-99578" algn="l" defTabSz="398313" rtl="0" eaLnBrk="1" latinLnBrk="1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220" kern="1200">
          <a:solidFill>
            <a:schemeClr val="tx1"/>
          </a:solidFill>
          <a:latin typeface="+mn-lt"/>
          <a:ea typeface="+mn-ea"/>
          <a:cs typeface="+mn-cs"/>
        </a:defRPr>
      </a:lvl1pPr>
      <a:lvl2pPr marL="298734" indent="-99578" algn="l" defTabSz="398313" rtl="0" eaLnBrk="1" latinLnBrk="1" hangingPunct="1">
        <a:lnSpc>
          <a:spcPct val="90000"/>
        </a:lnSpc>
        <a:spcBef>
          <a:spcPts val="218"/>
        </a:spcBef>
        <a:buFont typeface="Arial" panose="020B0604020202020204" pitchFamily="34" charset="0"/>
        <a:buChar char="•"/>
        <a:defRPr sz="1045" kern="1200">
          <a:solidFill>
            <a:schemeClr val="tx1"/>
          </a:solidFill>
          <a:latin typeface="+mn-lt"/>
          <a:ea typeface="+mn-ea"/>
          <a:cs typeface="+mn-cs"/>
        </a:defRPr>
      </a:lvl2pPr>
      <a:lvl3pPr marL="497891" indent="-99578" algn="l" defTabSz="398313" rtl="0" eaLnBrk="1" latinLnBrk="1" hangingPunct="1">
        <a:lnSpc>
          <a:spcPct val="90000"/>
        </a:lnSpc>
        <a:spcBef>
          <a:spcPts val="218"/>
        </a:spcBef>
        <a:buFont typeface="Arial" panose="020B0604020202020204" pitchFamily="34" charset="0"/>
        <a:buChar char="•"/>
        <a:defRPr sz="871" kern="1200">
          <a:solidFill>
            <a:schemeClr val="tx1"/>
          </a:solidFill>
          <a:latin typeface="+mn-lt"/>
          <a:ea typeface="+mn-ea"/>
          <a:cs typeface="+mn-cs"/>
        </a:defRPr>
      </a:lvl3pPr>
      <a:lvl4pPr marL="697047" indent="-99578" algn="l" defTabSz="398313" rtl="0" eaLnBrk="1" latinLnBrk="1" hangingPunct="1">
        <a:lnSpc>
          <a:spcPct val="90000"/>
        </a:lnSpc>
        <a:spcBef>
          <a:spcPts val="218"/>
        </a:spcBef>
        <a:buFont typeface="Arial" panose="020B0604020202020204" pitchFamily="34" charset="0"/>
        <a:buChar char="•"/>
        <a:defRPr sz="784" kern="1200">
          <a:solidFill>
            <a:schemeClr val="tx1"/>
          </a:solidFill>
          <a:latin typeface="+mn-lt"/>
          <a:ea typeface="+mn-ea"/>
          <a:cs typeface="+mn-cs"/>
        </a:defRPr>
      </a:lvl4pPr>
      <a:lvl5pPr marL="896203" indent="-99578" algn="l" defTabSz="398313" rtl="0" eaLnBrk="1" latinLnBrk="1" hangingPunct="1">
        <a:lnSpc>
          <a:spcPct val="90000"/>
        </a:lnSpc>
        <a:spcBef>
          <a:spcPts val="218"/>
        </a:spcBef>
        <a:buFont typeface="Arial" panose="020B0604020202020204" pitchFamily="34" charset="0"/>
        <a:buChar char="•"/>
        <a:defRPr sz="784" kern="1200">
          <a:solidFill>
            <a:schemeClr val="tx1"/>
          </a:solidFill>
          <a:latin typeface="+mn-lt"/>
          <a:ea typeface="+mn-ea"/>
          <a:cs typeface="+mn-cs"/>
        </a:defRPr>
      </a:lvl5pPr>
      <a:lvl6pPr marL="1095360" indent="-99578" algn="l" defTabSz="398313" rtl="0" eaLnBrk="1" latinLnBrk="1" hangingPunct="1">
        <a:lnSpc>
          <a:spcPct val="90000"/>
        </a:lnSpc>
        <a:spcBef>
          <a:spcPts val="218"/>
        </a:spcBef>
        <a:buFont typeface="Arial" panose="020B0604020202020204" pitchFamily="34" charset="0"/>
        <a:buChar char="•"/>
        <a:defRPr sz="784" kern="1200">
          <a:solidFill>
            <a:schemeClr val="tx1"/>
          </a:solidFill>
          <a:latin typeface="+mn-lt"/>
          <a:ea typeface="+mn-ea"/>
          <a:cs typeface="+mn-cs"/>
        </a:defRPr>
      </a:lvl6pPr>
      <a:lvl7pPr marL="1294516" indent="-99578" algn="l" defTabSz="398313" rtl="0" eaLnBrk="1" latinLnBrk="1" hangingPunct="1">
        <a:lnSpc>
          <a:spcPct val="90000"/>
        </a:lnSpc>
        <a:spcBef>
          <a:spcPts val="218"/>
        </a:spcBef>
        <a:buFont typeface="Arial" panose="020B0604020202020204" pitchFamily="34" charset="0"/>
        <a:buChar char="•"/>
        <a:defRPr sz="784" kern="1200">
          <a:solidFill>
            <a:schemeClr val="tx1"/>
          </a:solidFill>
          <a:latin typeface="+mn-lt"/>
          <a:ea typeface="+mn-ea"/>
          <a:cs typeface="+mn-cs"/>
        </a:defRPr>
      </a:lvl7pPr>
      <a:lvl8pPr marL="1493672" indent="-99578" algn="l" defTabSz="398313" rtl="0" eaLnBrk="1" latinLnBrk="1" hangingPunct="1">
        <a:lnSpc>
          <a:spcPct val="90000"/>
        </a:lnSpc>
        <a:spcBef>
          <a:spcPts val="218"/>
        </a:spcBef>
        <a:buFont typeface="Arial" panose="020B0604020202020204" pitchFamily="34" charset="0"/>
        <a:buChar char="•"/>
        <a:defRPr sz="784" kern="1200">
          <a:solidFill>
            <a:schemeClr val="tx1"/>
          </a:solidFill>
          <a:latin typeface="+mn-lt"/>
          <a:ea typeface="+mn-ea"/>
          <a:cs typeface="+mn-cs"/>
        </a:defRPr>
      </a:lvl8pPr>
      <a:lvl9pPr marL="1692829" indent="-99578" algn="l" defTabSz="398313" rtl="0" eaLnBrk="1" latinLnBrk="1" hangingPunct="1">
        <a:lnSpc>
          <a:spcPct val="90000"/>
        </a:lnSpc>
        <a:spcBef>
          <a:spcPts val="218"/>
        </a:spcBef>
        <a:buFont typeface="Arial" panose="020B0604020202020204" pitchFamily="34" charset="0"/>
        <a:buChar char="•"/>
        <a:defRPr sz="7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98313" rtl="0" eaLnBrk="1" latinLnBrk="1" hangingPunct="1">
        <a:defRPr sz="784" kern="1200">
          <a:solidFill>
            <a:schemeClr val="tx1"/>
          </a:solidFill>
          <a:latin typeface="+mn-lt"/>
          <a:ea typeface="+mn-ea"/>
          <a:cs typeface="+mn-cs"/>
        </a:defRPr>
      </a:lvl1pPr>
      <a:lvl2pPr marL="199156" algn="l" defTabSz="398313" rtl="0" eaLnBrk="1" latinLnBrk="1" hangingPunct="1">
        <a:defRPr sz="784" kern="1200">
          <a:solidFill>
            <a:schemeClr val="tx1"/>
          </a:solidFill>
          <a:latin typeface="+mn-lt"/>
          <a:ea typeface="+mn-ea"/>
          <a:cs typeface="+mn-cs"/>
        </a:defRPr>
      </a:lvl2pPr>
      <a:lvl3pPr marL="398313" algn="l" defTabSz="398313" rtl="0" eaLnBrk="1" latinLnBrk="1" hangingPunct="1">
        <a:defRPr sz="784" kern="1200">
          <a:solidFill>
            <a:schemeClr val="tx1"/>
          </a:solidFill>
          <a:latin typeface="+mn-lt"/>
          <a:ea typeface="+mn-ea"/>
          <a:cs typeface="+mn-cs"/>
        </a:defRPr>
      </a:lvl3pPr>
      <a:lvl4pPr marL="597469" algn="l" defTabSz="398313" rtl="0" eaLnBrk="1" latinLnBrk="1" hangingPunct="1">
        <a:defRPr sz="784" kern="1200">
          <a:solidFill>
            <a:schemeClr val="tx1"/>
          </a:solidFill>
          <a:latin typeface="+mn-lt"/>
          <a:ea typeface="+mn-ea"/>
          <a:cs typeface="+mn-cs"/>
        </a:defRPr>
      </a:lvl4pPr>
      <a:lvl5pPr marL="796625" algn="l" defTabSz="398313" rtl="0" eaLnBrk="1" latinLnBrk="1" hangingPunct="1">
        <a:defRPr sz="784" kern="1200">
          <a:solidFill>
            <a:schemeClr val="tx1"/>
          </a:solidFill>
          <a:latin typeface="+mn-lt"/>
          <a:ea typeface="+mn-ea"/>
          <a:cs typeface="+mn-cs"/>
        </a:defRPr>
      </a:lvl5pPr>
      <a:lvl6pPr marL="995782" algn="l" defTabSz="398313" rtl="0" eaLnBrk="1" latinLnBrk="1" hangingPunct="1">
        <a:defRPr sz="784" kern="1200">
          <a:solidFill>
            <a:schemeClr val="tx1"/>
          </a:solidFill>
          <a:latin typeface="+mn-lt"/>
          <a:ea typeface="+mn-ea"/>
          <a:cs typeface="+mn-cs"/>
        </a:defRPr>
      </a:lvl6pPr>
      <a:lvl7pPr marL="1194938" algn="l" defTabSz="398313" rtl="0" eaLnBrk="1" latinLnBrk="1" hangingPunct="1">
        <a:defRPr sz="784" kern="1200">
          <a:solidFill>
            <a:schemeClr val="tx1"/>
          </a:solidFill>
          <a:latin typeface="+mn-lt"/>
          <a:ea typeface="+mn-ea"/>
          <a:cs typeface="+mn-cs"/>
        </a:defRPr>
      </a:lvl7pPr>
      <a:lvl8pPr marL="1394094" algn="l" defTabSz="398313" rtl="0" eaLnBrk="1" latinLnBrk="1" hangingPunct="1">
        <a:defRPr sz="784" kern="1200">
          <a:solidFill>
            <a:schemeClr val="tx1"/>
          </a:solidFill>
          <a:latin typeface="+mn-lt"/>
          <a:ea typeface="+mn-ea"/>
          <a:cs typeface="+mn-cs"/>
        </a:defRPr>
      </a:lvl8pPr>
      <a:lvl9pPr marL="1593251" algn="l" defTabSz="398313" rtl="0" eaLnBrk="1" latinLnBrk="1" hangingPunct="1">
        <a:defRPr sz="7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>
            <a:extLst>
              <a:ext uri="{FF2B5EF4-FFF2-40B4-BE49-F238E27FC236}">
                <a16:creationId xmlns:a16="http://schemas.microsoft.com/office/drawing/2014/main" id="{6A957D18-867C-4B6A-83EF-0FEF876FA762}"/>
              </a:ext>
            </a:extLst>
          </p:cNvPr>
          <p:cNvGrpSpPr/>
          <p:nvPr/>
        </p:nvGrpSpPr>
        <p:grpSpPr>
          <a:xfrm>
            <a:off x="134236" y="0"/>
            <a:ext cx="4209866" cy="2798947"/>
            <a:chOff x="2992016" y="1277890"/>
            <a:chExt cx="4477069" cy="3095058"/>
          </a:xfrm>
        </p:grpSpPr>
        <p:pic>
          <p:nvPicPr>
            <p:cNvPr id="8" name="그림 7">
              <a:extLst>
                <a:ext uri="{FF2B5EF4-FFF2-40B4-BE49-F238E27FC236}">
                  <a16:creationId xmlns:a16="http://schemas.microsoft.com/office/drawing/2014/main" id="{C4062354-D29E-4D14-959E-7606038255A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390" t="16536" r="10108" b="15417"/>
            <a:stretch/>
          </p:blipFill>
          <p:spPr>
            <a:xfrm>
              <a:off x="2992016" y="1386298"/>
              <a:ext cx="4477069" cy="298665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cxnSp>
          <p:nvCxnSpPr>
            <p:cNvPr id="9" name="직선 화살표 연결선 8">
              <a:extLst>
                <a:ext uri="{FF2B5EF4-FFF2-40B4-BE49-F238E27FC236}">
                  <a16:creationId xmlns:a16="http://schemas.microsoft.com/office/drawing/2014/main" id="{B5376AE3-8DE0-4321-B046-EAE88811737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616217" y="2246695"/>
              <a:ext cx="72000" cy="237600"/>
            </a:xfrm>
            <a:prstGeom prst="straightConnector1">
              <a:avLst/>
            </a:prstGeom>
            <a:ln w="38100">
              <a:solidFill>
                <a:srgbClr val="FFC000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직선 화살표 연결선 9">
              <a:extLst>
                <a:ext uri="{FF2B5EF4-FFF2-40B4-BE49-F238E27FC236}">
                  <a16:creationId xmlns:a16="http://schemas.microsoft.com/office/drawing/2014/main" id="{12F2B248-F0D2-41EE-B7E8-4555DE86ED8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390888" y="2202116"/>
              <a:ext cx="71929" cy="237371"/>
            </a:xfrm>
            <a:prstGeom prst="straightConnector1">
              <a:avLst/>
            </a:prstGeom>
            <a:ln w="38100">
              <a:solidFill>
                <a:srgbClr val="FFC000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66F6AF3-40BA-4398-A55D-028686F9F05F}"/>
                </a:ext>
              </a:extLst>
            </p:cNvPr>
            <p:cNvSpPr txBox="1"/>
            <p:nvPr/>
          </p:nvSpPr>
          <p:spPr>
            <a:xfrm>
              <a:off x="3491409" y="2166118"/>
              <a:ext cx="172097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000" dirty="0">
                  <a:solidFill>
                    <a:schemeClr val="bg1"/>
                  </a:solidFill>
                  <a:latin typeface="Arial Rounded MT Bold" panose="020F0704030504030204" pitchFamily="34" charset="0"/>
                  <a:cs typeface="Arial" panose="020B0604020202020204" pitchFamily="34" charset="0"/>
                </a:rPr>
                <a:t>action stochasticity</a:t>
              </a:r>
              <a:endParaRPr lang="ko-KR" altLang="en-US" sz="1000" dirty="0">
                <a:solidFill>
                  <a:schemeClr val="bg1"/>
                </a:solidFill>
                <a:latin typeface="Arial Rounded MT Bold" panose="020F07040305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900596E-084E-42A4-9EEE-5C7BEE317641}"/>
                </a:ext>
              </a:extLst>
            </p:cNvPr>
            <p:cNvSpPr txBox="1"/>
            <p:nvPr/>
          </p:nvSpPr>
          <p:spPr>
            <a:xfrm>
              <a:off x="4285512" y="2959291"/>
              <a:ext cx="1890075" cy="2722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000" dirty="0">
                  <a:solidFill>
                    <a:schemeClr val="bg1"/>
                  </a:solidFill>
                  <a:latin typeface="Arial Rounded MT Bold" panose="020F0704030504030204" pitchFamily="34" charset="0"/>
                  <a:cs typeface="Arial" panose="020B0604020202020204" pitchFamily="34" charset="0"/>
                </a:rPr>
                <a:t>e</a:t>
              </a:r>
              <a:r>
                <a:rPr lang="en-US" altLang="ko-KR" sz="1000">
                  <a:solidFill>
                    <a:schemeClr val="bg1"/>
                  </a:solidFill>
                  <a:latin typeface="Arial Rounded MT Bold" panose="020F0704030504030204" pitchFamily="34" charset="0"/>
                  <a:cs typeface="Arial" panose="020B0604020202020204" pitchFamily="34" charset="0"/>
                </a:rPr>
                <a:t>xtreme </a:t>
              </a:r>
              <a:r>
                <a:rPr lang="en-US" altLang="ko-KR" sz="1000" dirty="0">
                  <a:solidFill>
                    <a:schemeClr val="bg1"/>
                  </a:solidFill>
                  <a:latin typeface="Arial Rounded MT Bold" panose="020F0704030504030204" pitchFamily="34" charset="0"/>
                  <a:cs typeface="Arial" panose="020B0604020202020204" pitchFamily="34" charset="0"/>
                </a:rPr>
                <a:t>reward system</a:t>
              </a:r>
            </a:p>
          </p:txBody>
        </p:sp>
        <p:pic>
          <p:nvPicPr>
            <p:cNvPr id="13" name="그래픽 12" descr="조금 굽은 화살표">
              <a:extLst>
                <a:ext uri="{FF2B5EF4-FFF2-40B4-BE49-F238E27FC236}">
                  <a16:creationId xmlns:a16="http://schemas.microsoft.com/office/drawing/2014/main" id="{D2970C3D-7442-4B35-A66E-6BADF643191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4922658" y="1277890"/>
              <a:ext cx="726411" cy="502182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0F357276-656B-4197-A98C-F90478635140}"/>
                </a:ext>
              </a:extLst>
            </p:cNvPr>
            <p:cNvSpPr txBox="1"/>
            <p:nvPr/>
          </p:nvSpPr>
          <p:spPr>
            <a:xfrm>
              <a:off x="5507236" y="1386297"/>
              <a:ext cx="196184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100" dirty="0">
                  <a:solidFill>
                    <a:schemeClr val="bg1"/>
                  </a:solidFill>
                  <a:latin typeface="Arial Rounded MT Bold" panose="020F0704030504030204" pitchFamily="34" charset="0"/>
                  <a:cs typeface="Arial" panose="020B0604020202020204" pitchFamily="34" charset="0"/>
                </a:rPr>
                <a:t>random initial force</a:t>
              </a:r>
              <a:endParaRPr lang="ko-KR" altLang="en-US" sz="1100" dirty="0">
                <a:solidFill>
                  <a:schemeClr val="bg1"/>
                </a:solidFill>
                <a:latin typeface="Arial Rounded MT Bold" panose="020F070403050403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5" name="그룹 14">
              <a:extLst>
                <a:ext uri="{FF2B5EF4-FFF2-40B4-BE49-F238E27FC236}">
                  <a16:creationId xmlns:a16="http://schemas.microsoft.com/office/drawing/2014/main" id="{16C9D07A-D0E6-4354-9F9B-D7A8310FA13F}"/>
                </a:ext>
              </a:extLst>
            </p:cNvPr>
            <p:cNvGrpSpPr/>
            <p:nvPr/>
          </p:nvGrpSpPr>
          <p:grpSpPr>
            <a:xfrm>
              <a:off x="4773779" y="1448661"/>
              <a:ext cx="1016766" cy="1052599"/>
              <a:chOff x="4773779" y="1448661"/>
              <a:chExt cx="1016766" cy="1052599"/>
            </a:xfrm>
          </p:grpSpPr>
          <p:grpSp>
            <p:nvGrpSpPr>
              <p:cNvPr id="22" name="그룹 21">
                <a:extLst>
                  <a:ext uri="{FF2B5EF4-FFF2-40B4-BE49-F238E27FC236}">
                    <a16:creationId xmlns:a16="http://schemas.microsoft.com/office/drawing/2014/main" id="{01DDF24D-39CF-465A-B087-677C280C32D8}"/>
                  </a:ext>
                </a:extLst>
              </p:cNvPr>
              <p:cNvGrpSpPr/>
              <p:nvPr/>
            </p:nvGrpSpPr>
            <p:grpSpPr>
              <a:xfrm>
                <a:off x="4773779" y="1448661"/>
                <a:ext cx="1016766" cy="1052599"/>
                <a:chOff x="4773779" y="1448661"/>
                <a:chExt cx="1016766" cy="1052599"/>
              </a:xfrm>
            </p:grpSpPr>
            <p:sp>
              <p:nvSpPr>
                <p:cNvPr id="25" name="부분 원형 24">
                  <a:extLst>
                    <a:ext uri="{FF2B5EF4-FFF2-40B4-BE49-F238E27FC236}">
                      <a16:creationId xmlns:a16="http://schemas.microsoft.com/office/drawing/2014/main" id="{027054CC-1469-4B5F-85FD-821647E492B5}"/>
                    </a:ext>
                  </a:extLst>
                </p:cNvPr>
                <p:cNvSpPr/>
                <p:nvPr/>
              </p:nvSpPr>
              <p:spPr>
                <a:xfrm rot="19888910">
                  <a:off x="4790490" y="1448661"/>
                  <a:ext cx="1000055" cy="1052599"/>
                </a:xfrm>
                <a:prstGeom prst="pie">
                  <a:avLst>
                    <a:gd name="adj1" fmla="val 12149024"/>
                    <a:gd name="adj2" fmla="val 14745051"/>
                  </a:avLst>
                </a:prstGeom>
                <a:solidFill>
                  <a:srgbClr val="FFFF00">
                    <a:alpha val="3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solidFill>
                      <a:schemeClr val="tx1"/>
                    </a:solidFill>
                  </a:endParaRPr>
                </a:p>
              </p:txBody>
            </p:sp>
            <p:cxnSp>
              <p:nvCxnSpPr>
                <p:cNvPr id="26" name="직선 화살표 연결선 25">
                  <a:extLst>
                    <a:ext uri="{FF2B5EF4-FFF2-40B4-BE49-F238E27FC236}">
                      <a16:creationId xmlns:a16="http://schemas.microsoft.com/office/drawing/2014/main" id="{2637758E-AF5A-413D-9BF2-5484E43EB1D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73779" y="1849298"/>
                  <a:ext cx="456771" cy="107524"/>
                </a:xfrm>
                <a:prstGeom prst="straightConnector1">
                  <a:avLst/>
                </a:prstGeom>
                <a:ln w="38100">
                  <a:solidFill>
                    <a:srgbClr val="FFC000"/>
                  </a:solidFill>
                  <a:headEnd type="triangl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3" name="직선 화살표 연결선 22">
                <a:extLst>
                  <a:ext uri="{FF2B5EF4-FFF2-40B4-BE49-F238E27FC236}">
                    <a16:creationId xmlns:a16="http://schemas.microsoft.com/office/drawing/2014/main" id="{07D3E971-2C01-4C7F-8C57-1C3D7E6B6A5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35597" y="1756719"/>
                <a:ext cx="397642" cy="191586"/>
              </a:xfrm>
              <a:prstGeom prst="straightConnector1">
                <a:avLst/>
              </a:prstGeom>
              <a:ln w="38100">
                <a:solidFill>
                  <a:srgbClr val="FFC000">
                    <a:alpha val="49000"/>
                  </a:srgbClr>
                </a:solidFill>
                <a:headEnd type="triangl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직선 화살표 연결선 23">
                <a:extLst>
                  <a:ext uri="{FF2B5EF4-FFF2-40B4-BE49-F238E27FC236}">
                    <a16:creationId xmlns:a16="http://schemas.microsoft.com/office/drawing/2014/main" id="{8CE45DBF-B378-49AA-9E42-F0F59348A8C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798671" y="1948196"/>
                <a:ext cx="414773" cy="8626"/>
              </a:xfrm>
              <a:prstGeom prst="straightConnector1">
                <a:avLst/>
              </a:prstGeom>
              <a:ln w="38100">
                <a:solidFill>
                  <a:srgbClr val="FFC000">
                    <a:alpha val="49000"/>
                  </a:srgbClr>
                </a:solidFill>
                <a:headEnd type="triangl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그룹 15">
              <a:extLst>
                <a:ext uri="{FF2B5EF4-FFF2-40B4-BE49-F238E27FC236}">
                  <a16:creationId xmlns:a16="http://schemas.microsoft.com/office/drawing/2014/main" id="{BBD6B3C6-B05B-4ABC-A27A-56C016B559D3}"/>
                </a:ext>
              </a:extLst>
            </p:cNvPr>
            <p:cNvGrpSpPr/>
            <p:nvPr/>
          </p:nvGrpSpPr>
          <p:grpSpPr>
            <a:xfrm rot="10800000">
              <a:off x="5426140" y="1601061"/>
              <a:ext cx="1016766" cy="1052599"/>
              <a:chOff x="4773779" y="1448661"/>
              <a:chExt cx="1016766" cy="1052599"/>
            </a:xfrm>
          </p:grpSpPr>
          <p:grpSp>
            <p:nvGrpSpPr>
              <p:cNvPr id="17" name="그룹 16">
                <a:extLst>
                  <a:ext uri="{FF2B5EF4-FFF2-40B4-BE49-F238E27FC236}">
                    <a16:creationId xmlns:a16="http://schemas.microsoft.com/office/drawing/2014/main" id="{70DECB94-D4C5-45D9-84E7-3F0CD406919E}"/>
                  </a:ext>
                </a:extLst>
              </p:cNvPr>
              <p:cNvGrpSpPr/>
              <p:nvPr/>
            </p:nvGrpSpPr>
            <p:grpSpPr>
              <a:xfrm>
                <a:off x="4773779" y="1448661"/>
                <a:ext cx="1016766" cy="1052599"/>
                <a:chOff x="4773779" y="1448661"/>
                <a:chExt cx="1016766" cy="1052599"/>
              </a:xfrm>
            </p:grpSpPr>
            <p:sp>
              <p:nvSpPr>
                <p:cNvPr id="20" name="부분 원형 19">
                  <a:extLst>
                    <a:ext uri="{FF2B5EF4-FFF2-40B4-BE49-F238E27FC236}">
                      <a16:creationId xmlns:a16="http://schemas.microsoft.com/office/drawing/2014/main" id="{2BC78707-EB29-4067-BB2C-3A83FA0ABEAB}"/>
                    </a:ext>
                  </a:extLst>
                </p:cNvPr>
                <p:cNvSpPr/>
                <p:nvPr/>
              </p:nvSpPr>
              <p:spPr>
                <a:xfrm rot="19888910">
                  <a:off x="4790490" y="1448661"/>
                  <a:ext cx="1000055" cy="1052599"/>
                </a:xfrm>
                <a:prstGeom prst="pie">
                  <a:avLst>
                    <a:gd name="adj1" fmla="val 12149024"/>
                    <a:gd name="adj2" fmla="val 14745051"/>
                  </a:avLst>
                </a:prstGeom>
                <a:solidFill>
                  <a:srgbClr val="FFFF00">
                    <a:alpha val="3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solidFill>
                      <a:schemeClr val="tx1"/>
                    </a:solidFill>
                  </a:endParaRPr>
                </a:p>
              </p:txBody>
            </p:sp>
            <p:cxnSp>
              <p:nvCxnSpPr>
                <p:cNvPr id="21" name="직선 화살표 연결선 20">
                  <a:extLst>
                    <a:ext uri="{FF2B5EF4-FFF2-40B4-BE49-F238E27FC236}">
                      <a16:creationId xmlns:a16="http://schemas.microsoft.com/office/drawing/2014/main" id="{2F0D4F06-DDB8-4EF3-9883-6298CA5E3D1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73779" y="1849298"/>
                  <a:ext cx="456771" cy="107524"/>
                </a:xfrm>
                <a:prstGeom prst="straightConnector1">
                  <a:avLst/>
                </a:prstGeom>
                <a:ln w="38100">
                  <a:solidFill>
                    <a:srgbClr val="FFC000"/>
                  </a:solidFill>
                  <a:headEnd type="triangl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8" name="직선 화살표 연결선 17">
                <a:extLst>
                  <a:ext uri="{FF2B5EF4-FFF2-40B4-BE49-F238E27FC236}">
                    <a16:creationId xmlns:a16="http://schemas.microsoft.com/office/drawing/2014/main" id="{24324B81-1746-4822-B201-9B440F57E30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35597" y="1756719"/>
                <a:ext cx="397642" cy="191586"/>
              </a:xfrm>
              <a:prstGeom prst="straightConnector1">
                <a:avLst/>
              </a:prstGeom>
              <a:ln w="38100">
                <a:solidFill>
                  <a:srgbClr val="FFC000">
                    <a:alpha val="49000"/>
                  </a:srgbClr>
                </a:solidFill>
                <a:headEnd type="triangl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직선 화살표 연결선 18">
                <a:extLst>
                  <a:ext uri="{FF2B5EF4-FFF2-40B4-BE49-F238E27FC236}">
                    <a16:creationId xmlns:a16="http://schemas.microsoft.com/office/drawing/2014/main" id="{0F8B7663-FB2C-4DB2-81D3-86A2D5EDD04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798671" y="1948196"/>
                <a:ext cx="414773" cy="8626"/>
              </a:xfrm>
              <a:prstGeom prst="straightConnector1">
                <a:avLst/>
              </a:prstGeom>
              <a:ln w="38100">
                <a:solidFill>
                  <a:srgbClr val="FFC000">
                    <a:alpha val="49000"/>
                  </a:srgbClr>
                </a:solidFill>
                <a:headEnd type="triangl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2300304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139</TotalTime>
  <Words>8</Words>
  <Application>Microsoft Office PowerPoint</Application>
  <PresentationFormat>사용자 지정</PresentationFormat>
  <Paragraphs>3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7" baseType="lpstr">
      <vt:lpstr>맑은 고딕</vt:lpstr>
      <vt:lpstr>Arial</vt:lpstr>
      <vt:lpstr>Arial Rounded MT Bold</vt:lpstr>
      <vt:lpstr>Calibri</vt:lpstr>
      <vt:lpstr>Calibri Light</vt:lpstr>
      <vt:lpstr>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조태현</dc:creator>
  <cp:lastModifiedBy>조태현</cp:lastModifiedBy>
  <cp:revision>2</cp:revision>
  <dcterms:created xsi:type="dcterms:W3CDTF">2022-05-26T12:03:53Z</dcterms:created>
  <dcterms:modified xsi:type="dcterms:W3CDTF">2022-05-26T14:25:06Z</dcterms:modified>
</cp:coreProperties>
</file>