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2"/>
  </p:notesMasterIdLst>
  <p:sldIdLst>
    <p:sldId id="256" r:id="rId2"/>
    <p:sldId id="259" r:id="rId3"/>
    <p:sldId id="260" r:id="rId4"/>
    <p:sldId id="261" r:id="rId5"/>
    <p:sldId id="257" r:id="rId6"/>
    <p:sldId id="262" r:id="rId7"/>
    <p:sldId id="265" r:id="rId8"/>
    <p:sldId id="266" r:id="rId9"/>
    <p:sldId id="263" r:id="rId10"/>
    <p:sldId id="264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94"/>
    <p:restoredTop sz="94714"/>
  </p:normalViewPr>
  <p:slideViewPr>
    <p:cSldViewPr snapToGrid="0" snapToObjects="1">
      <p:cViewPr varScale="1">
        <p:scale>
          <a:sx n="112" d="100"/>
          <a:sy n="112" d="100"/>
        </p:scale>
        <p:origin x="44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EA9296-C79E-DD41-8373-417C509F1EEB}" type="datetimeFigureOut">
              <a:rPr kumimoji="1" lang="zh-CN" altLang="en-US" smtClean="0"/>
              <a:t>2025/9/25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1DB7C5-9DE4-9544-8275-8A5039B3C32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78810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1DB7C5-9DE4-9544-8275-8A5039B3C326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322994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048BBC-9B68-043E-EB0A-EBAE4C22AB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B7ADC3F-43A4-0778-6513-D49FEFCC51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4BC7D24-9080-2D05-BE2A-C0C1A3D797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2BB1EE4-08A6-899B-A226-A5FA6618B5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1DB7C5-9DE4-9544-8275-8A5039B3C326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077170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73F0E5-4806-279E-69B9-A2B7E497A8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1DF7316A-5F05-1AC0-B0B1-5D21F6A220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CBC47FEA-9990-19B5-9565-E5D4B94CFB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4C7920B-D3DE-3C3C-9B77-C1AD7956D4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1DB7C5-9DE4-9544-8275-8A5039B3C326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048289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0B1186-1698-332C-5883-7548CB5288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2EB7A62-09F0-8BC2-9FFB-FE786E4B3F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0743209-D335-0280-285E-D7C5EF55EB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B1ED80E-7ED1-95F9-946B-9F2B6732A5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1DB7C5-9DE4-9544-8275-8A5039B3C326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631925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048BBC-9B68-043E-EB0A-EBAE4C22AB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B7ADC3F-43A4-0778-6513-D49FEFCC51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4BC7D24-9080-2D05-BE2A-C0C1A3D797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2BB1EE4-08A6-899B-A226-A5FA6618B5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1DB7C5-9DE4-9544-8275-8A5039B3C326}" type="slidenum">
              <a:rPr kumimoji="1" lang="zh-CN" altLang="en-US" smtClean="0"/>
              <a:t>10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74652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459001-A537-8149-B4F0-17BAA01F3D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0A72F78-C8E7-7742-A522-577E1BA802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EB6A75C-3325-BF43-94BF-A6C5AAEBFE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40BD5-0C76-8D43-ABC6-487126058929}" type="datetimeFigureOut">
              <a:rPr kumimoji="1" lang="zh-CN" altLang="en-US" smtClean="0"/>
              <a:t>2025/9/25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0BF0935-6BC7-5047-BC8E-25BF64F8D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F38C351-3AAB-7047-AF1E-7F22DFC119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1D02-D4FD-D245-9BB6-E92094131F0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300006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7C271B-ECE7-A343-B5AF-8D1E99006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820A99D-ECDE-754C-A0F0-5320C23D82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DC8FAF0-945A-174A-9C46-DFC74FC43A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40BD5-0C76-8D43-ABC6-487126058929}" type="datetimeFigureOut">
              <a:rPr kumimoji="1" lang="zh-CN" altLang="en-US" smtClean="0"/>
              <a:t>2025/9/25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EC5C647-49F8-7C4D-B431-3758AF4416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416A39F-A7DC-904B-AEF8-B180024C8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1D02-D4FD-D245-9BB6-E92094131F0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48604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DC3B042-82A1-7345-A55F-F1E450D27C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4DBAD39-10A7-E54D-B975-ED37E6042E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CC51840-017B-954B-9CD7-3EABAC35E1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40BD5-0C76-8D43-ABC6-487126058929}" type="datetimeFigureOut">
              <a:rPr kumimoji="1" lang="zh-CN" altLang="en-US" smtClean="0"/>
              <a:t>2025/9/25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83C0BA6-34FF-4B4C-B9B6-CB2C0640ED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E166657-C2CB-974F-80B6-691973C9D9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1D02-D4FD-D245-9BB6-E92094131F0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742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DB8CF5-B372-9C46-84CD-8D0764B321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FE13B99-3456-094A-B511-0366043DDC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33CAA63-95BC-0B45-9C2C-EBC42068A7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40BD5-0C76-8D43-ABC6-487126058929}" type="datetimeFigureOut">
              <a:rPr kumimoji="1" lang="zh-CN" altLang="en-US" smtClean="0"/>
              <a:t>2025/9/25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F99DB0B-C7B1-F943-ADEC-73E4B5F93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8006CC7-9979-1842-97CA-171741902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1D02-D4FD-D245-9BB6-E92094131F0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50642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65D30F-31D2-C94C-809A-0E80B9647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D7CB612-B1F4-7144-A391-F232DF9574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67EAAFA-44A6-024A-989C-67807C258B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40BD5-0C76-8D43-ABC6-487126058929}" type="datetimeFigureOut">
              <a:rPr kumimoji="1" lang="zh-CN" altLang="en-US" smtClean="0"/>
              <a:t>2025/9/25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0B23CA0-0DDB-9246-872B-3DFA48D3B4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D8B5A7A-470F-C94A-8714-8E4AB234AC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1D02-D4FD-D245-9BB6-E92094131F0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8636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08104C-6731-C847-9559-07A21F763D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050533A-B367-A448-B168-3CD45FF666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CFDB7FC-BAA1-5A40-8D65-5AB755EEF5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B336BD0-507B-8148-B03A-8002BD9E4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40BD5-0C76-8D43-ABC6-487126058929}" type="datetimeFigureOut">
              <a:rPr kumimoji="1" lang="zh-CN" altLang="en-US" smtClean="0"/>
              <a:t>2025/9/25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8B3F4A4-6DFA-4549-AF93-16F3214CCB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C8AB6C8-329A-5245-AB8B-FD44C3365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1D02-D4FD-D245-9BB6-E92094131F0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45772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B762F7-27CD-2448-BE94-8B9980E00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E49F2C2-B8E5-5847-A96F-F437531ABF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21953CC-98B7-E64D-B826-A4B2B0F316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F87A91F-B3FC-AD45-B3BB-B4DBF1EC0D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AC7D49B-613C-6746-993B-2C3D563AEF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95A33C0D-59A1-0A4B-AA62-FC6BC3310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40BD5-0C76-8D43-ABC6-487126058929}" type="datetimeFigureOut">
              <a:rPr kumimoji="1" lang="zh-CN" altLang="en-US" smtClean="0"/>
              <a:t>2025/9/25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97955E2-BA69-7047-A8C4-00B14FFB06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03AD7F9-E563-9140-9FA7-49201B6C7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1D02-D4FD-D245-9BB6-E92094131F0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62054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F2A358-7BCA-974C-B129-94A37F3E1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7751C65-EA92-0A47-9A24-536FA2EBC1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40BD5-0C76-8D43-ABC6-487126058929}" type="datetimeFigureOut">
              <a:rPr kumimoji="1" lang="zh-CN" altLang="en-US" smtClean="0"/>
              <a:t>2025/9/25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66E6894-63CA-5D4C-917F-78B74FFA3D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6760745-74CD-DE48-9719-363574C91C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1D02-D4FD-D245-9BB6-E92094131F0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47638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88B53E3-8A47-FF47-9AF2-15AB2CB37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40BD5-0C76-8D43-ABC6-487126058929}" type="datetimeFigureOut">
              <a:rPr kumimoji="1" lang="zh-CN" altLang="en-US" smtClean="0"/>
              <a:t>2025/9/25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D172BF8-EE6F-904C-B343-8477BDCE77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7B61D80-7761-F345-A811-5162CD761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1D02-D4FD-D245-9BB6-E92094131F0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554233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5A952E-0563-124C-AFE6-E8275BC3EB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2E718C-1318-534D-BA58-089FC2C6B0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83E9BD-145B-8849-9012-9158203F2F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A4A7F48-D959-D845-8877-86C6DAEA2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40BD5-0C76-8D43-ABC6-487126058929}" type="datetimeFigureOut">
              <a:rPr kumimoji="1" lang="zh-CN" altLang="en-US" smtClean="0"/>
              <a:t>2025/9/25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215317C-ED51-5D41-A4BB-B8417A72A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F796B1B-7F9C-6941-8953-8CB602BCB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1D02-D4FD-D245-9BB6-E92094131F0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43997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A0BD156-362C-1543-8729-0FFC8B791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C9BDB2D1-2985-854C-8475-C4F18F889D0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A37E33D-49CE-164B-BE9D-A034115F31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0643269-17A8-E949-AD32-C1F452A2F3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40BD5-0C76-8D43-ABC6-487126058929}" type="datetimeFigureOut">
              <a:rPr kumimoji="1" lang="zh-CN" altLang="en-US" smtClean="0"/>
              <a:t>2025/9/25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C577BED-4297-E04A-B132-88982A451B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C5EA66F-3491-E348-BA9A-BD836665D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1D02-D4FD-D245-9BB6-E92094131F0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47645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F647C1E-2697-384C-81FB-A46205D07E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A74D42D-6AFF-FA4C-8F26-2942F0C235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2E05CCB-0D3B-F246-BE39-7249376660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F40BD5-0C76-8D43-ABC6-487126058929}" type="datetimeFigureOut">
              <a:rPr kumimoji="1" lang="zh-CN" altLang="en-US" smtClean="0"/>
              <a:t>2025/9/25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60A8950-5CB7-314A-92BD-A2411D7A2A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583469A-EBB7-F84F-86CC-5A719C8F7B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501D02-D4FD-D245-9BB6-E92094131F0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98208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video" Target="../media/media4.mp4"/><Relationship Id="rId13" Type="http://schemas.openxmlformats.org/officeDocument/2006/relationships/slideLayout" Target="../slideLayouts/slideLayout1.xml"/><Relationship Id="rId18" Type="http://schemas.openxmlformats.org/officeDocument/2006/relationships/image" Target="../media/image5.png"/><Relationship Id="rId3" Type="http://schemas.microsoft.com/office/2007/relationships/media" Target="../media/media2.mp4"/><Relationship Id="rId7" Type="http://schemas.microsoft.com/office/2007/relationships/media" Target="../media/media4.mp4"/><Relationship Id="rId12" Type="http://schemas.openxmlformats.org/officeDocument/2006/relationships/video" Target="../media/media6.mp4"/><Relationship Id="rId17" Type="http://schemas.openxmlformats.org/officeDocument/2006/relationships/image" Target="../media/image4.png"/><Relationship Id="rId2" Type="http://schemas.openxmlformats.org/officeDocument/2006/relationships/video" Target="../media/media1.mp4"/><Relationship Id="rId16" Type="http://schemas.openxmlformats.org/officeDocument/2006/relationships/image" Target="../media/image3.png"/><Relationship Id="rId1" Type="http://schemas.microsoft.com/office/2007/relationships/media" Target="../media/media1.mp4"/><Relationship Id="rId6" Type="http://schemas.openxmlformats.org/officeDocument/2006/relationships/video" Target="../media/media3.mp4"/><Relationship Id="rId11" Type="http://schemas.microsoft.com/office/2007/relationships/media" Target="../media/media6.mp4"/><Relationship Id="rId5" Type="http://schemas.microsoft.com/office/2007/relationships/media" Target="../media/media3.mp4"/><Relationship Id="rId15" Type="http://schemas.openxmlformats.org/officeDocument/2006/relationships/image" Target="../media/image2.png"/><Relationship Id="rId10" Type="http://schemas.openxmlformats.org/officeDocument/2006/relationships/video" Target="../media/media5.mp4"/><Relationship Id="rId19" Type="http://schemas.openxmlformats.org/officeDocument/2006/relationships/image" Target="../media/image6.png"/><Relationship Id="rId4" Type="http://schemas.openxmlformats.org/officeDocument/2006/relationships/video" Target="../media/media2.mp4"/><Relationship Id="rId9" Type="http://schemas.microsoft.com/office/2007/relationships/media" Target="../media/media5.mp4"/><Relationship Id="rId1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video" Target="../media/media45.mp4"/><Relationship Id="rId13" Type="http://schemas.openxmlformats.org/officeDocument/2006/relationships/image" Target="../media/image43.png"/><Relationship Id="rId3" Type="http://schemas.microsoft.com/office/2007/relationships/media" Target="../media/media8.mp4"/><Relationship Id="rId7" Type="http://schemas.microsoft.com/office/2007/relationships/media" Target="../media/media45.mp4"/><Relationship Id="rId12" Type="http://schemas.openxmlformats.org/officeDocument/2006/relationships/image" Target="../media/image42.png"/><Relationship Id="rId2" Type="http://schemas.openxmlformats.org/officeDocument/2006/relationships/video" Target="../media/media43.mp4"/><Relationship Id="rId1" Type="http://schemas.microsoft.com/office/2007/relationships/media" Target="../media/media43.mp4"/><Relationship Id="rId6" Type="http://schemas.openxmlformats.org/officeDocument/2006/relationships/video" Target="../media/media44.mp4"/><Relationship Id="rId11" Type="http://schemas.openxmlformats.org/officeDocument/2006/relationships/image" Target="../media/image41.png"/><Relationship Id="rId5" Type="http://schemas.microsoft.com/office/2007/relationships/media" Target="../media/media44.mp4"/><Relationship Id="rId10" Type="http://schemas.openxmlformats.org/officeDocument/2006/relationships/notesSlide" Target="../notesSlides/notesSlide5.xml"/><Relationship Id="rId4" Type="http://schemas.openxmlformats.org/officeDocument/2006/relationships/video" Target="../media/media8.mp4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8.mp4"/><Relationship Id="rId7" Type="http://schemas.openxmlformats.org/officeDocument/2006/relationships/image" Target="../media/image8.png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1.xml"/><Relationship Id="rId4" Type="http://schemas.openxmlformats.org/officeDocument/2006/relationships/video" Target="../media/media8.mp4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media" Target="../media/media10.mp4"/><Relationship Id="rId7" Type="http://schemas.openxmlformats.org/officeDocument/2006/relationships/slideLayout" Target="../slideLayouts/slideLayout1.xml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6" Type="http://schemas.openxmlformats.org/officeDocument/2006/relationships/video" Target="../media/media11.mp4"/><Relationship Id="rId5" Type="http://schemas.microsoft.com/office/2007/relationships/media" Target="../media/media11.mp4"/><Relationship Id="rId10" Type="http://schemas.openxmlformats.org/officeDocument/2006/relationships/image" Target="../media/image11.png"/><Relationship Id="rId4" Type="http://schemas.openxmlformats.org/officeDocument/2006/relationships/video" Target="../media/media10.mp4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3" Type="http://schemas.microsoft.com/office/2007/relationships/media" Target="../media/media18.mp4"/><Relationship Id="rId18" Type="http://schemas.openxmlformats.org/officeDocument/2006/relationships/video" Target="../media/media20.mp4"/><Relationship Id="rId26" Type="http://schemas.openxmlformats.org/officeDocument/2006/relationships/video" Target="../media/media24.mp4"/><Relationship Id="rId39" Type="http://schemas.openxmlformats.org/officeDocument/2006/relationships/image" Target="../media/image20.png"/><Relationship Id="rId21" Type="http://schemas.microsoft.com/office/2007/relationships/media" Target="../media/media22.mp4"/><Relationship Id="rId34" Type="http://schemas.openxmlformats.org/officeDocument/2006/relationships/image" Target="../media/image15.png"/><Relationship Id="rId42" Type="http://schemas.openxmlformats.org/officeDocument/2006/relationships/image" Target="../media/image23.png"/><Relationship Id="rId7" Type="http://schemas.microsoft.com/office/2007/relationships/media" Target="../media/media15.mp4"/><Relationship Id="rId2" Type="http://schemas.openxmlformats.org/officeDocument/2006/relationships/video" Target="../media/media12.mp4"/><Relationship Id="rId16" Type="http://schemas.openxmlformats.org/officeDocument/2006/relationships/video" Target="../media/media19.mp4"/><Relationship Id="rId29" Type="http://schemas.openxmlformats.org/officeDocument/2006/relationships/slideLayout" Target="../slideLayouts/slideLayout2.xml"/><Relationship Id="rId1" Type="http://schemas.microsoft.com/office/2007/relationships/media" Target="../media/media12.mp4"/><Relationship Id="rId6" Type="http://schemas.openxmlformats.org/officeDocument/2006/relationships/video" Target="../media/media14.mp4"/><Relationship Id="rId11" Type="http://schemas.microsoft.com/office/2007/relationships/media" Target="../media/media17.mp4"/><Relationship Id="rId24" Type="http://schemas.openxmlformats.org/officeDocument/2006/relationships/video" Target="../media/media23.mp4"/><Relationship Id="rId32" Type="http://schemas.openxmlformats.org/officeDocument/2006/relationships/image" Target="../media/image13.png"/><Relationship Id="rId37" Type="http://schemas.openxmlformats.org/officeDocument/2006/relationships/image" Target="../media/image18.png"/><Relationship Id="rId40" Type="http://schemas.openxmlformats.org/officeDocument/2006/relationships/image" Target="../media/image21.png"/><Relationship Id="rId45" Type="http://schemas.openxmlformats.org/officeDocument/2006/relationships/image" Target="../media/image26.gif"/><Relationship Id="rId5" Type="http://schemas.microsoft.com/office/2007/relationships/media" Target="../media/media14.mp4"/><Relationship Id="rId15" Type="http://schemas.microsoft.com/office/2007/relationships/media" Target="../media/media19.mp4"/><Relationship Id="rId23" Type="http://schemas.microsoft.com/office/2007/relationships/media" Target="../media/media23.mp4"/><Relationship Id="rId28" Type="http://schemas.openxmlformats.org/officeDocument/2006/relationships/video" Target="../media/media25.mp4"/><Relationship Id="rId36" Type="http://schemas.openxmlformats.org/officeDocument/2006/relationships/image" Target="../media/image17.png"/><Relationship Id="rId10" Type="http://schemas.openxmlformats.org/officeDocument/2006/relationships/video" Target="../media/media16.mp4"/><Relationship Id="rId19" Type="http://schemas.microsoft.com/office/2007/relationships/media" Target="../media/media21.mp4"/><Relationship Id="rId31" Type="http://schemas.openxmlformats.org/officeDocument/2006/relationships/image" Target="../media/image12.png"/><Relationship Id="rId44" Type="http://schemas.openxmlformats.org/officeDocument/2006/relationships/image" Target="../media/image25.png"/><Relationship Id="rId4" Type="http://schemas.openxmlformats.org/officeDocument/2006/relationships/video" Target="../media/media13.mp4"/><Relationship Id="rId9" Type="http://schemas.microsoft.com/office/2007/relationships/media" Target="../media/media16.mp4"/><Relationship Id="rId14" Type="http://schemas.openxmlformats.org/officeDocument/2006/relationships/video" Target="../media/media18.mp4"/><Relationship Id="rId22" Type="http://schemas.openxmlformats.org/officeDocument/2006/relationships/video" Target="../media/media22.mp4"/><Relationship Id="rId27" Type="http://schemas.microsoft.com/office/2007/relationships/media" Target="../media/media25.mp4"/><Relationship Id="rId30" Type="http://schemas.openxmlformats.org/officeDocument/2006/relationships/notesSlide" Target="../notesSlides/notesSlide1.xml"/><Relationship Id="rId35" Type="http://schemas.openxmlformats.org/officeDocument/2006/relationships/image" Target="../media/image16.png"/><Relationship Id="rId43" Type="http://schemas.openxmlformats.org/officeDocument/2006/relationships/image" Target="../media/image24.png"/><Relationship Id="rId8" Type="http://schemas.openxmlformats.org/officeDocument/2006/relationships/video" Target="../media/media15.mp4"/><Relationship Id="rId3" Type="http://schemas.microsoft.com/office/2007/relationships/media" Target="../media/media13.mp4"/><Relationship Id="rId12" Type="http://schemas.openxmlformats.org/officeDocument/2006/relationships/video" Target="../media/media17.mp4"/><Relationship Id="rId17" Type="http://schemas.microsoft.com/office/2007/relationships/media" Target="../media/media20.mp4"/><Relationship Id="rId25" Type="http://schemas.microsoft.com/office/2007/relationships/media" Target="../media/media24.mp4"/><Relationship Id="rId33" Type="http://schemas.openxmlformats.org/officeDocument/2006/relationships/image" Target="../media/image14.png"/><Relationship Id="rId38" Type="http://schemas.openxmlformats.org/officeDocument/2006/relationships/image" Target="../media/image19.gif"/><Relationship Id="rId46" Type="http://schemas.openxmlformats.org/officeDocument/2006/relationships/image" Target="../media/image27.png"/><Relationship Id="rId20" Type="http://schemas.openxmlformats.org/officeDocument/2006/relationships/video" Target="../media/media21.mp4"/><Relationship Id="rId41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3" Type="http://schemas.microsoft.com/office/2007/relationships/media" Target="../media/media27.mp4"/><Relationship Id="rId7" Type="http://schemas.openxmlformats.org/officeDocument/2006/relationships/slideLayout" Target="../slideLayouts/slideLayout2.xml"/><Relationship Id="rId2" Type="http://schemas.openxmlformats.org/officeDocument/2006/relationships/video" Target="../media/media26.mp4"/><Relationship Id="rId1" Type="http://schemas.microsoft.com/office/2007/relationships/media" Target="../media/media26.mp4"/><Relationship Id="rId6" Type="http://schemas.openxmlformats.org/officeDocument/2006/relationships/video" Target="../media/media28.mp4"/><Relationship Id="rId11" Type="http://schemas.openxmlformats.org/officeDocument/2006/relationships/image" Target="../media/image13.png"/><Relationship Id="rId5" Type="http://schemas.microsoft.com/office/2007/relationships/media" Target="../media/media28.mp4"/><Relationship Id="rId10" Type="http://schemas.openxmlformats.org/officeDocument/2006/relationships/image" Target="../media/image29.png"/><Relationship Id="rId4" Type="http://schemas.openxmlformats.org/officeDocument/2006/relationships/video" Target="../media/media27.mp4"/><Relationship Id="rId9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video" Target="../media/media32.mp4"/><Relationship Id="rId13" Type="http://schemas.openxmlformats.org/officeDocument/2006/relationships/image" Target="../media/image31.png"/><Relationship Id="rId3" Type="http://schemas.microsoft.com/office/2007/relationships/media" Target="../media/media30.mp4"/><Relationship Id="rId7" Type="http://schemas.microsoft.com/office/2007/relationships/media" Target="../media/media32.mp4"/><Relationship Id="rId12" Type="http://schemas.openxmlformats.org/officeDocument/2006/relationships/image" Target="../media/image30.png"/><Relationship Id="rId2" Type="http://schemas.openxmlformats.org/officeDocument/2006/relationships/video" Target="../media/media29.mp4"/><Relationship Id="rId1" Type="http://schemas.microsoft.com/office/2007/relationships/media" Target="../media/media29.mp4"/><Relationship Id="rId6" Type="http://schemas.openxmlformats.org/officeDocument/2006/relationships/video" Target="../media/media31.mp4"/><Relationship Id="rId11" Type="http://schemas.openxmlformats.org/officeDocument/2006/relationships/image" Target="../media/image28.png"/><Relationship Id="rId5" Type="http://schemas.microsoft.com/office/2007/relationships/media" Target="../media/media31.mp4"/><Relationship Id="rId10" Type="http://schemas.openxmlformats.org/officeDocument/2006/relationships/notesSlide" Target="../notesSlides/notesSlide3.xml"/><Relationship Id="rId4" Type="http://schemas.openxmlformats.org/officeDocument/2006/relationships/video" Target="../media/media30.mp4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video" Target="../media/media36.mp4"/><Relationship Id="rId13" Type="http://schemas.openxmlformats.org/officeDocument/2006/relationships/image" Target="../media/image33.png"/><Relationship Id="rId3" Type="http://schemas.microsoft.com/office/2007/relationships/media" Target="../media/media34.mp4"/><Relationship Id="rId7" Type="http://schemas.microsoft.com/office/2007/relationships/media" Target="../media/media36.mp4"/><Relationship Id="rId12" Type="http://schemas.openxmlformats.org/officeDocument/2006/relationships/image" Target="../media/image13.png"/><Relationship Id="rId2" Type="http://schemas.openxmlformats.org/officeDocument/2006/relationships/video" Target="../media/media33.mp4"/><Relationship Id="rId1" Type="http://schemas.microsoft.com/office/2007/relationships/media" Target="../media/media33.mp4"/><Relationship Id="rId6" Type="http://schemas.openxmlformats.org/officeDocument/2006/relationships/video" Target="../media/media35.mp4"/><Relationship Id="rId11" Type="http://schemas.openxmlformats.org/officeDocument/2006/relationships/image" Target="../media/image32.png"/><Relationship Id="rId5" Type="http://schemas.microsoft.com/office/2007/relationships/media" Target="../media/media35.mp4"/><Relationship Id="rId10" Type="http://schemas.openxmlformats.org/officeDocument/2006/relationships/notesSlide" Target="../notesSlides/notesSlide4.xml"/><Relationship Id="rId4" Type="http://schemas.openxmlformats.org/officeDocument/2006/relationships/video" Target="../media/media34.mp4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video" Target="../media/media40.mp4"/><Relationship Id="rId13" Type="http://schemas.openxmlformats.org/officeDocument/2006/relationships/slideLayout" Target="../slideLayouts/slideLayout2.xml"/><Relationship Id="rId18" Type="http://schemas.openxmlformats.org/officeDocument/2006/relationships/image" Target="../media/image39.png"/><Relationship Id="rId3" Type="http://schemas.microsoft.com/office/2007/relationships/media" Target="../media/media38.mp4"/><Relationship Id="rId7" Type="http://schemas.microsoft.com/office/2007/relationships/media" Target="../media/media40.mp4"/><Relationship Id="rId12" Type="http://schemas.openxmlformats.org/officeDocument/2006/relationships/video" Target="../media/media42.mp4"/><Relationship Id="rId17" Type="http://schemas.openxmlformats.org/officeDocument/2006/relationships/image" Target="../media/image38.png"/><Relationship Id="rId2" Type="http://schemas.openxmlformats.org/officeDocument/2006/relationships/video" Target="../media/media37.mp4"/><Relationship Id="rId16" Type="http://schemas.openxmlformats.org/officeDocument/2006/relationships/image" Target="../media/image37.png"/><Relationship Id="rId1" Type="http://schemas.microsoft.com/office/2007/relationships/media" Target="../media/media37.mp4"/><Relationship Id="rId6" Type="http://schemas.openxmlformats.org/officeDocument/2006/relationships/video" Target="../media/media39.mp4"/><Relationship Id="rId11" Type="http://schemas.microsoft.com/office/2007/relationships/media" Target="../media/media42.mp4"/><Relationship Id="rId5" Type="http://schemas.microsoft.com/office/2007/relationships/media" Target="../media/media39.mp4"/><Relationship Id="rId15" Type="http://schemas.openxmlformats.org/officeDocument/2006/relationships/image" Target="../media/image36.png"/><Relationship Id="rId10" Type="http://schemas.openxmlformats.org/officeDocument/2006/relationships/video" Target="../media/media41.mp4"/><Relationship Id="rId19" Type="http://schemas.openxmlformats.org/officeDocument/2006/relationships/image" Target="../media/image40.png"/><Relationship Id="rId4" Type="http://schemas.openxmlformats.org/officeDocument/2006/relationships/video" Target="../media/media38.mp4"/><Relationship Id="rId9" Type="http://schemas.microsoft.com/office/2007/relationships/media" Target="../media/media41.mp4"/><Relationship Id="rId1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d46" descr="id46">
            <a:hlinkClick r:id="" action="ppaction://media"/>
            <a:extLst>
              <a:ext uri="{FF2B5EF4-FFF2-40B4-BE49-F238E27FC236}">
                <a16:creationId xmlns:a16="http://schemas.microsoft.com/office/drawing/2014/main" id="{78759995-FF42-0E41-AC01-89CF2EBCA7C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852016" y="2529000"/>
            <a:ext cx="3120000" cy="1800000"/>
          </a:xfrm>
          <a:prstGeom prst="rect">
            <a:avLst/>
          </a:prstGeom>
        </p:spPr>
      </p:pic>
      <p:pic>
        <p:nvPicPr>
          <p:cNvPr id="6" name="id34" descr="id34">
            <a:hlinkClick r:id="" action="ppaction://media"/>
            <a:extLst>
              <a:ext uri="{FF2B5EF4-FFF2-40B4-BE49-F238E27FC236}">
                <a16:creationId xmlns:a16="http://schemas.microsoft.com/office/drawing/2014/main" id="{935F1941-6E41-A849-8D99-C7E9ACA6DF43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7219984" y="359668"/>
            <a:ext cx="3120000" cy="1800000"/>
          </a:xfrm>
          <a:prstGeom prst="rect">
            <a:avLst/>
          </a:prstGeom>
        </p:spPr>
      </p:pic>
      <p:pic>
        <p:nvPicPr>
          <p:cNvPr id="9" name="id20" descr="id20">
            <a:hlinkClick r:id="" action="ppaction://media"/>
            <a:extLst>
              <a:ext uri="{FF2B5EF4-FFF2-40B4-BE49-F238E27FC236}">
                <a16:creationId xmlns:a16="http://schemas.microsoft.com/office/drawing/2014/main" id="{94EAE55B-E650-4145-AF74-A9CAB2647001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7219983" y="2529000"/>
            <a:ext cx="3120000" cy="1800000"/>
          </a:xfrm>
          <a:prstGeom prst="rect">
            <a:avLst/>
          </a:prstGeom>
        </p:spPr>
      </p:pic>
      <p:pic>
        <p:nvPicPr>
          <p:cNvPr id="10" name="id24" descr="id24">
            <a:hlinkClick r:id="" action="ppaction://media"/>
            <a:extLst>
              <a:ext uri="{FF2B5EF4-FFF2-40B4-BE49-F238E27FC236}">
                <a16:creationId xmlns:a16="http://schemas.microsoft.com/office/drawing/2014/main" id="{FA570B9E-1446-A741-BBF4-15BE966E6C1A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7219983" y="4780396"/>
            <a:ext cx="3120000" cy="1800000"/>
          </a:xfrm>
          <a:prstGeom prst="rect">
            <a:avLst/>
          </a:prstGeom>
        </p:spPr>
      </p:pic>
      <p:pic>
        <p:nvPicPr>
          <p:cNvPr id="12" name="id5_seed9498" descr="id5_seed9498">
            <a:hlinkClick r:id="" action="ppaction://media"/>
            <a:extLst>
              <a:ext uri="{FF2B5EF4-FFF2-40B4-BE49-F238E27FC236}">
                <a16:creationId xmlns:a16="http://schemas.microsoft.com/office/drawing/2014/main" id="{2230122F-CDB1-514D-A422-8C7B01B5D5D4}"/>
              </a:ext>
            </a:extLst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852016" y="4780396"/>
            <a:ext cx="3120000" cy="1800000"/>
          </a:xfrm>
          <a:prstGeom prst="rect">
            <a:avLst/>
          </a:prstGeom>
        </p:spPr>
      </p:pic>
      <p:pic>
        <p:nvPicPr>
          <p:cNvPr id="2" name="id32_seed9666.mp4">
            <a:hlinkClick r:id="" action="ppaction://media"/>
            <a:extLst>
              <a:ext uri="{FF2B5EF4-FFF2-40B4-BE49-F238E27FC236}">
                <a16:creationId xmlns:a16="http://schemas.microsoft.com/office/drawing/2014/main" id="{9809F8D4-8A6D-E653-ECB2-1AF6549F9A86}"/>
              </a:ext>
            </a:extLst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852016" y="359668"/>
            <a:ext cx="3120000" cy="18000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56D9219-E57C-60FB-895C-187D3DC69F34}"/>
              </a:ext>
            </a:extLst>
          </p:cNvPr>
          <p:cNvSpPr txBox="1"/>
          <p:nvPr/>
        </p:nvSpPr>
        <p:spPr>
          <a:xfrm>
            <a:off x="40184" y="3244334"/>
            <a:ext cx="1462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b="1" dirty="0"/>
              <a:t>Click to Play</a:t>
            </a:r>
            <a:endParaRPr kumimoji="1" lang="zh-CN" altLang="en-US" b="1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3DA1486-C569-0357-7657-CBDAA1A61F92}"/>
              </a:ext>
            </a:extLst>
          </p:cNvPr>
          <p:cNvSpPr txBox="1"/>
          <p:nvPr/>
        </p:nvSpPr>
        <p:spPr>
          <a:xfrm>
            <a:off x="40184" y="6395730"/>
            <a:ext cx="601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/>
              <a:t>Fig1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4617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0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05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05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05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40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33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8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39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4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45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0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51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>
                <p:cTn id="5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625B61-79B9-CE2E-AEA0-810E9FC3C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654B1BB-39E6-4C92-D744-5D2B2CF71CEE}"/>
              </a:ext>
            </a:extLst>
          </p:cNvPr>
          <p:cNvSpPr txBox="1"/>
          <p:nvPr/>
        </p:nvSpPr>
        <p:spPr>
          <a:xfrm>
            <a:off x="40184" y="3244334"/>
            <a:ext cx="1462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b="1" dirty="0"/>
              <a:t>Click to Play</a:t>
            </a:r>
            <a:endParaRPr kumimoji="1" lang="zh-CN" altLang="en-US" b="1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D8421F2-7BAE-7583-2688-AA77D18594AD}"/>
              </a:ext>
            </a:extLst>
          </p:cNvPr>
          <p:cNvSpPr txBox="1"/>
          <p:nvPr/>
        </p:nvSpPr>
        <p:spPr>
          <a:xfrm>
            <a:off x="40184" y="6395730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/>
              <a:t>Fig11</a:t>
            </a:r>
            <a:endParaRPr kumimoji="1" lang="zh-CN" altLang="en-US" dirty="0"/>
          </a:p>
        </p:txBody>
      </p:sp>
      <p:pic>
        <p:nvPicPr>
          <p:cNvPr id="7" name="id4" descr="id4">
            <a:hlinkClick r:id="" action="ppaction://media"/>
            <a:extLst>
              <a:ext uri="{FF2B5EF4-FFF2-40B4-BE49-F238E27FC236}">
                <a16:creationId xmlns:a16="http://schemas.microsoft.com/office/drawing/2014/main" id="{DF941F8B-58FC-3442-9D78-3AAC2D70E8B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163585" y="1604953"/>
            <a:ext cx="2692797" cy="1553537"/>
          </a:xfrm>
          <a:prstGeom prst="rect">
            <a:avLst/>
          </a:prstGeom>
        </p:spPr>
      </p:pic>
      <p:pic>
        <p:nvPicPr>
          <p:cNvPr id="8" name="id15" descr="id15">
            <a:hlinkClick r:id="" action="ppaction://media"/>
            <a:extLst>
              <a:ext uri="{FF2B5EF4-FFF2-40B4-BE49-F238E27FC236}">
                <a16:creationId xmlns:a16="http://schemas.microsoft.com/office/drawing/2014/main" id="{46277D51-45D8-2846-BC0E-B451E09DC69A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6630811" y="1583096"/>
            <a:ext cx="2730683" cy="1575394"/>
          </a:xfrm>
          <a:prstGeom prst="rect">
            <a:avLst/>
          </a:prstGeom>
        </p:spPr>
      </p:pic>
      <p:pic>
        <p:nvPicPr>
          <p:cNvPr id="10" name="142_1758769054" descr="142_1758769054">
            <a:hlinkClick r:id="" action="ppaction://media"/>
            <a:extLst>
              <a:ext uri="{FF2B5EF4-FFF2-40B4-BE49-F238E27FC236}">
                <a16:creationId xmlns:a16="http://schemas.microsoft.com/office/drawing/2014/main" id="{F6C8AC1D-57AD-5046-8517-1E2E24C6EA40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2165718" y="3921674"/>
            <a:ext cx="2690664" cy="1552306"/>
          </a:xfrm>
          <a:prstGeom prst="rect">
            <a:avLst/>
          </a:prstGeom>
        </p:spPr>
      </p:pic>
      <p:pic>
        <p:nvPicPr>
          <p:cNvPr id="12" name="147_1758769341" descr="147_1758769341">
            <a:hlinkClick r:id="" action="ppaction://media"/>
            <a:extLst>
              <a:ext uri="{FF2B5EF4-FFF2-40B4-BE49-F238E27FC236}">
                <a16:creationId xmlns:a16="http://schemas.microsoft.com/office/drawing/2014/main" id="{D3FCBC27-F231-EB48-88B8-9BAFA6D3C074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6621762" y="3921674"/>
            <a:ext cx="2730683" cy="1575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345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05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05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05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37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A3B984-1B0D-2739-D841-90564B8F7B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E2423E5-B5EC-FD04-7A76-D56D15A7A473}"/>
              </a:ext>
            </a:extLst>
          </p:cNvPr>
          <p:cNvSpPr txBox="1"/>
          <p:nvPr/>
        </p:nvSpPr>
        <p:spPr>
          <a:xfrm>
            <a:off x="40184" y="3244334"/>
            <a:ext cx="1462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b="1" dirty="0"/>
              <a:t>Click to Play</a:t>
            </a:r>
            <a:endParaRPr kumimoji="1" lang="zh-CN" altLang="en-US" b="1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A392032-33DB-89C3-C79B-ED873E0CE61E}"/>
              </a:ext>
            </a:extLst>
          </p:cNvPr>
          <p:cNvSpPr txBox="1"/>
          <p:nvPr/>
        </p:nvSpPr>
        <p:spPr>
          <a:xfrm>
            <a:off x="40184" y="6395730"/>
            <a:ext cx="601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/>
              <a:t>Fig2</a:t>
            </a:r>
            <a:endParaRPr kumimoji="1" lang="zh-CN" altLang="en-US" dirty="0"/>
          </a:p>
        </p:txBody>
      </p:sp>
      <p:pic>
        <p:nvPicPr>
          <p:cNvPr id="5" name="freetraj_id15.mp4">
            <a:hlinkClick r:id="" action="ppaction://media"/>
            <a:extLst>
              <a:ext uri="{FF2B5EF4-FFF2-40B4-BE49-F238E27FC236}">
                <a16:creationId xmlns:a16="http://schemas.microsoft.com/office/drawing/2014/main" id="{CC10C374-0E57-7A2E-941D-E6AE4259504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998980" y="2413000"/>
            <a:ext cx="3251200" cy="2032000"/>
          </a:xfrm>
          <a:prstGeom prst="rect">
            <a:avLst/>
          </a:prstGeom>
        </p:spPr>
      </p:pic>
      <p:pic>
        <p:nvPicPr>
          <p:cNvPr id="7" name="id15_seed3811.mp4">
            <a:hlinkClick r:id="" action="ppaction://media"/>
            <a:extLst>
              <a:ext uri="{FF2B5EF4-FFF2-40B4-BE49-F238E27FC236}">
                <a16:creationId xmlns:a16="http://schemas.microsoft.com/office/drawing/2014/main" id="{9A5452FE-4582-A2D5-BCFF-E8D1BA0735E4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685280" y="2413000"/>
            <a:ext cx="3507740" cy="2023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951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05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B15F08-94D7-2125-4603-5F8F02EAA0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B361F8B-B403-5A10-C3AA-00CA013477EC}"/>
              </a:ext>
            </a:extLst>
          </p:cNvPr>
          <p:cNvSpPr txBox="1"/>
          <p:nvPr/>
        </p:nvSpPr>
        <p:spPr>
          <a:xfrm>
            <a:off x="40184" y="3244334"/>
            <a:ext cx="1462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b="1" dirty="0"/>
              <a:t>Click to Play</a:t>
            </a:r>
            <a:endParaRPr kumimoji="1" lang="zh-CN" altLang="en-US" b="1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568C614-F253-E770-F15D-539CF1DAF55C}"/>
              </a:ext>
            </a:extLst>
          </p:cNvPr>
          <p:cNvSpPr txBox="1"/>
          <p:nvPr/>
        </p:nvSpPr>
        <p:spPr>
          <a:xfrm>
            <a:off x="40184" y="6395730"/>
            <a:ext cx="601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/>
              <a:t>Fig4</a:t>
            </a:r>
            <a:endParaRPr kumimoji="1" lang="zh-CN" altLang="en-US" dirty="0"/>
          </a:p>
        </p:txBody>
      </p:sp>
      <p:pic>
        <p:nvPicPr>
          <p:cNvPr id="2" name="attentionPic_1.mp4">
            <a:hlinkClick r:id="" action="ppaction://media"/>
            <a:extLst>
              <a:ext uri="{FF2B5EF4-FFF2-40B4-BE49-F238E27FC236}">
                <a16:creationId xmlns:a16="http://schemas.microsoft.com/office/drawing/2014/main" id="{76AA2E0A-0BCA-DF1D-2951-6F50A1E9582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502444" y="2482215"/>
            <a:ext cx="3282188" cy="1893570"/>
          </a:xfrm>
          <a:prstGeom prst="rect">
            <a:avLst/>
          </a:prstGeom>
        </p:spPr>
      </p:pic>
      <p:pic>
        <p:nvPicPr>
          <p:cNvPr id="4" name="attentionPic_2_box.mp4">
            <a:hlinkClick r:id="" action="ppaction://media"/>
            <a:extLst>
              <a:ext uri="{FF2B5EF4-FFF2-40B4-BE49-F238E27FC236}">
                <a16:creationId xmlns:a16="http://schemas.microsoft.com/office/drawing/2014/main" id="{9AFD633E-56BC-9F94-5155-40191D173D6D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984750" y="2482215"/>
            <a:ext cx="3282188" cy="1893570"/>
          </a:xfrm>
          <a:prstGeom prst="rect">
            <a:avLst/>
          </a:prstGeom>
        </p:spPr>
      </p:pic>
      <p:pic>
        <p:nvPicPr>
          <p:cNvPr id="6" name="attentionPic_3.mp4">
            <a:hlinkClick r:id="" action="ppaction://media"/>
            <a:extLst>
              <a:ext uri="{FF2B5EF4-FFF2-40B4-BE49-F238E27FC236}">
                <a16:creationId xmlns:a16="http://schemas.microsoft.com/office/drawing/2014/main" id="{4F66566F-2B73-C8C1-C60D-5A3410D337B9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467056" y="2482215"/>
            <a:ext cx="3282188" cy="1893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413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0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0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0B5F0D-9464-9AD9-935C-63E822FB5A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BDB5DC1-84ED-3BA9-B185-1A1899BC2CD6}"/>
              </a:ext>
            </a:extLst>
          </p:cNvPr>
          <p:cNvSpPr txBox="1"/>
          <p:nvPr/>
        </p:nvSpPr>
        <p:spPr>
          <a:xfrm>
            <a:off x="40184" y="3244334"/>
            <a:ext cx="1462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b="1" dirty="0"/>
              <a:t>Click to Play</a:t>
            </a:r>
            <a:endParaRPr kumimoji="1" lang="zh-CN" altLang="en-US" b="1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29B8F07-67A0-B5E9-7B72-A6BB90B63BAC}"/>
              </a:ext>
            </a:extLst>
          </p:cNvPr>
          <p:cNvSpPr txBox="1"/>
          <p:nvPr/>
        </p:nvSpPr>
        <p:spPr>
          <a:xfrm>
            <a:off x="40184" y="6395730"/>
            <a:ext cx="601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/>
              <a:t>Fig5</a:t>
            </a:r>
            <a:endParaRPr kumimoji="1" lang="zh-CN" altLang="en-US" dirty="0"/>
          </a:p>
        </p:txBody>
      </p:sp>
      <p:pic>
        <p:nvPicPr>
          <p:cNvPr id="4" name="id34" descr="id34">
            <a:hlinkClick r:id="" action="ppaction://media"/>
            <a:extLst>
              <a:ext uri="{FF2B5EF4-FFF2-40B4-BE49-F238E27FC236}">
                <a16:creationId xmlns:a16="http://schemas.microsoft.com/office/drawing/2014/main" id="{93711F5C-AE9D-B70E-C205-7A8EA0CA557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22152" y="2181628"/>
            <a:ext cx="4964396" cy="286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850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d43" descr="id43">
            <a:hlinkClick r:id="" action="ppaction://media"/>
            <a:extLst>
              <a:ext uri="{FF2B5EF4-FFF2-40B4-BE49-F238E27FC236}">
                <a16:creationId xmlns:a16="http://schemas.microsoft.com/office/drawing/2014/main" id="{38DAC178-9393-014B-9E6C-A67F0796E30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1"/>
          <a:stretch>
            <a:fillRect/>
          </a:stretch>
        </p:blipFill>
        <p:spPr>
          <a:xfrm>
            <a:off x="7867710" y="3800985"/>
            <a:ext cx="1872000" cy="1080000"/>
          </a:xfrm>
          <a:prstGeom prst="rect">
            <a:avLst/>
          </a:prstGeom>
        </p:spPr>
      </p:pic>
      <p:pic>
        <p:nvPicPr>
          <p:cNvPr id="7" name="id44" descr="id44">
            <a:hlinkClick r:id="" action="ppaction://media"/>
            <a:extLst>
              <a:ext uri="{FF2B5EF4-FFF2-40B4-BE49-F238E27FC236}">
                <a16:creationId xmlns:a16="http://schemas.microsoft.com/office/drawing/2014/main" id="{14C416DD-595E-8148-B032-6290A3359974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7882332" y="994410"/>
            <a:ext cx="1872000" cy="1080000"/>
          </a:xfrm>
          <a:prstGeom prst="rect">
            <a:avLst/>
          </a:prstGeom>
        </p:spPr>
      </p:pic>
      <p:pic>
        <p:nvPicPr>
          <p:cNvPr id="8" name="id44" descr="id44">
            <a:hlinkClick r:id="" action="ppaction://media"/>
            <a:extLst>
              <a:ext uri="{FF2B5EF4-FFF2-40B4-BE49-F238E27FC236}">
                <a16:creationId xmlns:a16="http://schemas.microsoft.com/office/drawing/2014/main" id="{FC8435A9-1C49-224B-9C38-C6E4A27D8587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3"/>
          <a:stretch>
            <a:fillRect/>
          </a:stretch>
        </p:blipFill>
        <p:spPr>
          <a:xfrm>
            <a:off x="2266332" y="2053699"/>
            <a:ext cx="1620000" cy="1080000"/>
          </a:xfrm>
          <a:prstGeom prst="rect">
            <a:avLst/>
          </a:prstGeom>
        </p:spPr>
      </p:pic>
      <p:pic>
        <p:nvPicPr>
          <p:cNvPr id="10" name="id44" descr="id44">
            <a:hlinkClick r:id="" action="ppaction://media"/>
            <a:extLst>
              <a:ext uri="{FF2B5EF4-FFF2-40B4-BE49-F238E27FC236}">
                <a16:creationId xmlns:a16="http://schemas.microsoft.com/office/drawing/2014/main" id="{86240DFE-435C-134F-BA22-FAE1F8871FD6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3994332" y="994410"/>
            <a:ext cx="1944000" cy="1080000"/>
          </a:xfrm>
          <a:prstGeom prst="rect">
            <a:avLst/>
          </a:prstGeom>
        </p:spPr>
      </p:pic>
      <p:pic>
        <p:nvPicPr>
          <p:cNvPr id="11" name="id44" descr="id44">
            <a:hlinkClick r:id="" action="ppaction://media"/>
            <a:extLst>
              <a:ext uri="{FF2B5EF4-FFF2-40B4-BE49-F238E27FC236}">
                <a16:creationId xmlns:a16="http://schemas.microsoft.com/office/drawing/2014/main" id="{1AD0E978-A9B6-A140-BF53-B7937FEC5E00}"/>
              </a:ext>
            </a:extLst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35"/>
          <a:stretch>
            <a:fillRect/>
          </a:stretch>
        </p:blipFill>
        <p:spPr>
          <a:xfrm>
            <a:off x="4008954" y="2074410"/>
            <a:ext cx="1728000" cy="1080000"/>
          </a:xfrm>
          <a:prstGeom prst="rect">
            <a:avLst/>
          </a:prstGeom>
        </p:spPr>
      </p:pic>
      <p:pic>
        <p:nvPicPr>
          <p:cNvPr id="12" name="id44" descr="id44">
            <a:hlinkClick r:id="" action="ppaction://media"/>
            <a:extLst>
              <a:ext uri="{FF2B5EF4-FFF2-40B4-BE49-F238E27FC236}">
                <a16:creationId xmlns:a16="http://schemas.microsoft.com/office/drawing/2014/main" id="{C422CE81-0C10-884F-9DCE-BAC84B3CE4BF}"/>
              </a:ext>
            </a:extLst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36"/>
          <a:stretch>
            <a:fillRect/>
          </a:stretch>
        </p:blipFill>
        <p:spPr>
          <a:xfrm>
            <a:off x="2266332" y="994410"/>
            <a:ext cx="1728000" cy="1080000"/>
          </a:xfrm>
          <a:prstGeom prst="rect">
            <a:avLst/>
          </a:prstGeom>
        </p:spPr>
      </p:pic>
      <p:pic>
        <p:nvPicPr>
          <p:cNvPr id="14" name="id44" descr="id44">
            <a:hlinkClick r:id="" action="ppaction://media"/>
            <a:extLst>
              <a:ext uri="{FF2B5EF4-FFF2-40B4-BE49-F238E27FC236}">
                <a16:creationId xmlns:a16="http://schemas.microsoft.com/office/drawing/2014/main" id="{663BD731-2307-824E-9AF7-D0183D844024}"/>
              </a:ext>
            </a:extLst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37"/>
          <a:stretch>
            <a:fillRect/>
          </a:stretch>
        </p:blipFill>
        <p:spPr>
          <a:xfrm>
            <a:off x="5938332" y="994410"/>
            <a:ext cx="1944000" cy="108000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9B08A17B-6DEB-4140-AB9B-508159CAE8DC}"/>
              </a:ext>
            </a:extLst>
          </p:cNvPr>
          <p:cNvPicPr>
            <a:picLocks noChangeAspect="1"/>
          </p:cNvPicPr>
          <p:nvPr/>
        </p:nvPicPr>
        <p:blipFill>
          <a:blip r:embed="rId3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38332" y="2074410"/>
            <a:ext cx="1944000" cy="1080000"/>
          </a:xfrm>
          <a:prstGeom prst="rect">
            <a:avLst/>
          </a:prstGeom>
        </p:spPr>
      </p:pic>
      <p:pic>
        <p:nvPicPr>
          <p:cNvPr id="17" name="96_1758375389(原视频)" descr="96_1758375389(原视频)">
            <a:hlinkClick r:id="" action="ppaction://media"/>
            <a:extLst>
              <a:ext uri="{FF2B5EF4-FFF2-40B4-BE49-F238E27FC236}">
                <a16:creationId xmlns:a16="http://schemas.microsoft.com/office/drawing/2014/main" id="{FC36278B-B57C-9E4B-871C-34C396394590}"/>
              </a:ext>
            </a:extLst>
          </p:cNvPr>
          <p:cNvPicPr>
            <a:picLocks noChangeAspect="1"/>
          </p:cNvPicPr>
          <p:nvPr>
            <a:vide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39"/>
          <a:stretch>
            <a:fillRect/>
          </a:stretch>
        </p:blipFill>
        <p:spPr>
          <a:xfrm>
            <a:off x="7882332" y="2074410"/>
            <a:ext cx="1620000" cy="1080000"/>
          </a:xfrm>
          <a:prstGeom prst="rect">
            <a:avLst/>
          </a:prstGeom>
        </p:spPr>
      </p:pic>
      <p:pic>
        <p:nvPicPr>
          <p:cNvPr id="18" name="id43" descr="id43">
            <a:hlinkClick r:id="" action="ppaction://media"/>
            <a:extLst>
              <a:ext uri="{FF2B5EF4-FFF2-40B4-BE49-F238E27FC236}">
                <a16:creationId xmlns:a16="http://schemas.microsoft.com/office/drawing/2014/main" id="{8ED7CC31-1ABD-FC4B-94B3-BD254A085DB3}"/>
              </a:ext>
            </a:extLst>
          </p:cNvPr>
          <p:cNvPicPr>
            <a:picLocks noChangeAspect="1"/>
          </p:cNvPicPr>
          <p:nvPr>
            <a:vide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40"/>
          <a:stretch>
            <a:fillRect/>
          </a:stretch>
        </p:blipFill>
        <p:spPr>
          <a:xfrm>
            <a:off x="3994332" y="4880985"/>
            <a:ext cx="1728000" cy="1080000"/>
          </a:xfrm>
          <a:prstGeom prst="rect">
            <a:avLst/>
          </a:prstGeom>
        </p:spPr>
      </p:pic>
      <p:pic>
        <p:nvPicPr>
          <p:cNvPr id="19" name="id43" descr="id43">
            <a:hlinkClick r:id="" action="ppaction://media"/>
            <a:extLst>
              <a:ext uri="{FF2B5EF4-FFF2-40B4-BE49-F238E27FC236}">
                <a16:creationId xmlns:a16="http://schemas.microsoft.com/office/drawing/2014/main" id="{24278EF5-08EA-F242-9F5F-B2AB82EA0E90}"/>
              </a:ext>
            </a:extLst>
          </p:cNvPr>
          <p:cNvPicPr>
            <a:picLocks noChangeAspect="1"/>
          </p:cNvPicPr>
          <p:nvPr>
            <a:vide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41"/>
          <a:stretch>
            <a:fillRect/>
          </a:stretch>
        </p:blipFill>
        <p:spPr>
          <a:xfrm>
            <a:off x="2251710" y="4880985"/>
            <a:ext cx="1620000" cy="1080000"/>
          </a:xfrm>
          <a:prstGeom prst="rect">
            <a:avLst/>
          </a:prstGeom>
        </p:spPr>
      </p:pic>
      <p:pic>
        <p:nvPicPr>
          <p:cNvPr id="20" name="id43" descr="id43">
            <a:hlinkClick r:id="" action="ppaction://media"/>
            <a:extLst>
              <a:ext uri="{FF2B5EF4-FFF2-40B4-BE49-F238E27FC236}">
                <a16:creationId xmlns:a16="http://schemas.microsoft.com/office/drawing/2014/main" id="{4A963778-7201-2F49-A6D0-34A1D8FF633E}"/>
              </a:ext>
            </a:extLst>
          </p:cNvPr>
          <p:cNvPicPr>
            <a:picLocks noChangeAspect="1"/>
          </p:cNvPicPr>
          <p:nvPr>
            <a:vide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42"/>
          <a:stretch>
            <a:fillRect/>
          </a:stretch>
        </p:blipFill>
        <p:spPr>
          <a:xfrm>
            <a:off x="2251710" y="3800985"/>
            <a:ext cx="1728000" cy="1080000"/>
          </a:xfrm>
          <a:prstGeom prst="rect">
            <a:avLst/>
          </a:prstGeom>
        </p:spPr>
      </p:pic>
      <p:pic>
        <p:nvPicPr>
          <p:cNvPr id="21" name="id43" descr="id43">
            <a:hlinkClick r:id="" action="ppaction://media"/>
            <a:extLst>
              <a:ext uri="{FF2B5EF4-FFF2-40B4-BE49-F238E27FC236}">
                <a16:creationId xmlns:a16="http://schemas.microsoft.com/office/drawing/2014/main" id="{EA7483C2-A2D0-0641-8B25-795FD94E4562}"/>
              </a:ext>
            </a:extLst>
          </p:cNvPr>
          <p:cNvPicPr>
            <a:picLocks noChangeAspect="1"/>
          </p:cNvPicPr>
          <p:nvPr>
            <a:videoFile r:link="rId24"/>
            <p:extLst>
              <p:ext uri="{DAA4B4D4-6D71-4841-9C94-3DE7FCFB9230}">
                <p14:media xmlns:p14="http://schemas.microsoft.com/office/powerpoint/2010/main" r:embed="rId23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5923709" y="3800985"/>
            <a:ext cx="1944000" cy="1080000"/>
          </a:xfrm>
          <a:prstGeom prst="rect">
            <a:avLst/>
          </a:prstGeom>
        </p:spPr>
      </p:pic>
      <p:pic>
        <p:nvPicPr>
          <p:cNvPr id="22" name="id43" descr="id43">
            <a:hlinkClick r:id="" action="ppaction://media"/>
            <a:extLst>
              <a:ext uri="{FF2B5EF4-FFF2-40B4-BE49-F238E27FC236}">
                <a16:creationId xmlns:a16="http://schemas.microsoft.com/office/drawing/2014/main" id="{01E1386D-ABAE-6141-A91A-61327B747A6C}"/>
              </a:ext>
            </a:extLst>
          </p:cNvPr>
          <p:cNvPicPr>
            <a:picLocks noChangeAspect="1"/>
          </p:cNvPicPr>
          <p:nvPr>
            <a:videoFile r:link="rId26"/>
            <p:extLst>
              <p:ext uri="{DAA4B4D4-6D71-4841-9C94-3DE7FCFB9230}">
                <p14:media xmlns:p14="http://schemas.microsoft.com/office/powerpoint/2010/main" r:embed="rId25"/>
              </p:ext>
            </p:extLst>
          </p:nvPr>
        </p:nvPicPr>
        <p:blipFill>
          <a:blip r:embed="rId44"/>
          <a:stretch>
            <a:fillRect/>
          </a:stretch>
        </p:blipFill>
        <p:spPr>
          <a:xfrm>
            <a:off x="7867709" y="4880985"/>
            <a:ext cx="1620000" cy="1080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D32EAB1B-3FE5-5247-94E0-3AD216665F2A}"/>
              </a:ext>
            </a:extLst>
          </p:cNvPr>
          <p:cNvPicPr>
            <a:picLocks noChangeAspect="1"/>
          </p:cNvPicPr>
          <p:nvPr/>
        </p:nvPicPr>
        <p:blipFill>
          <a:blip r:embed="rId4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709" y="4880985"/>
            <a:ext cx="1944000" cy="1080000"/>
          </a:xfrm>
          <a:prstGeom prst="rect">
            <a:avLst/>
          </a:prstGeom>
        </p:spPr>
      </p:pic>
      <p:pic>
        <p:nvPicPr>
          <p:cNvPr id="25" name="id43" descr="id43">
            <a:hlinkClick r:id="" action="ppaction://media"/>
            <a:extLst>
              <a:ext uri="{FF2B5EF4-FFF2-40B4-BE49-F238E27FC236}">
                <a16:creationId xmlns:a16="http://schemas.microsoft.com/office/drawing/2014/main" id="{1F06E76D-1D0E-1144-A51C-6B774E08331B}"/>
              </a:ext>
            </a:extLst>
          </p:cNvPr>
          <p:cNvPicPr>
            <a:picLocks noChangeAspect="1"/>
          </p:cNvPicPr>
          <p:nvPr>
            <a:videoFile r:link="rId28"/>
            <p:extLst>
              <p:ext uri="{DAA4B4D4-6D71-4841-9C94-3DE7FCFB9230}">
                <p14:media xmlns:p14="http://schemas.microsoft.com/office/powerpoint/2010/main" r:embed="rId27"/>
              </p:ext>
            </p:extLst>
          </p:nvPr>
        </p:nvPicPr>
        <p:blipFill>
          <a:blip r:embed="rId46"/>
          <a:stretch>
            <a:fillRect/>
          </a:stretch>
        </p:blipFill>
        <p:spPr>
          <a:xfrm>
            <a:off x="3979175" y="3800985"/>
            <a:ext cx="1944000" cy="10800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F43B50D-68A3-D396-DA5D-F509CFBDEE22}"/>
              </a:ext>
            </a:extLst>
          </p:cNvPr>
          <p:cNvSpPr txBox="1"/>
          <p:nvPr/>
        </p:nvSpPr>
        <p:spPr>
          <a:xfrm>
            <a:off x="40184" y="3244334"/>
            <a:ext cx="1462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b="1" dirty="0"/>
              <a:t>Click to Play</a:t>
            </a:r>
            <a:endParaRPr kumimoji="1" lang="zh-CN" altLang="en-US" b="1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5F21C72-0131-EF9B-3A16-86B51C246534}"/>
              </a:ext>
            </a:extLst>
          </p:cNvPr>
          <p:cNvSpPr txBox="1"/>
          <p:nvPr/>
        </p:nvSpPr>
        <p:spPr>
          <a:xfrm>
            <a:off x="40184" y="6395730"/>
            <a:ext cx="601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/>
              <a:t>Fig6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71816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625B61-79B9-CE2E-AEA0-810E9FC3C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654B1BB-39E6-4C92-D744-5D2B2CF71CEE}"/>
              </a:ext>
            </a:extLst>
          </p:cNvPr>
          <p:cNvSpPr txBox="1"/>
          <p:nvPr/>
        </p:nvSpPr>
        <p:spPr>
          <a:xfrm>
            <a:off x="40184" y="3244334"/>
            <a:ext cx="1462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b="1" dirty="0"/>
              <a:t>Click to Play</a:t>
            </a:r>
            <a:endParaRPr kumimoji="1" lang="zh-CN" altLang="en-US" b="1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D8421F2-7BAE-7583-2688-AA77D18594AD}"/>
              </a:ext>
            </a:extLst>
          </p:cNvPr>
          <p:cNvSpPr txBox="1"/>
          <p:nvPr/>
        </p:nvSpPr>
        <p:spPr>
          <a:xfrm>
            <a:off x="40184" y="6395730"/>
            <a:ext cx="601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/>
              <a:t>Fig7</a:t>
            </a:r>
            <a:endParaRPr kumimoji="1" lang="zh-CN" altLang="en-US" dirty="0"/>
          </a:p>
        </p:txBody>
      </p:sp>
      <p:pic>
        <p:nvPicPr>
          <p:cNvPr id="5" name="0922output_m0_r0_box.mp4">
            <a:hlinkClick r:id="" action="ppaction://media"/>
            <a:extLst>
              <a:ext uri="{FF2B5EF4-FFF2-40B4-BE49-F238E27FC236}">
                <a16:creationId xmlns:a16="http://schemas.microsoft.com/office/drawing/2014/main" id="{C706D4DA-F625-0D49-9322-982E0A53176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612900" y="2443529"/>
            <a:ext cx="3416300" cy="1970942"/>
          </a:xfrm>
          <a:prstGeom prst="rect">
            <a:avLst/>
          </a:prstGeom>
        </p:spPr>
      </p:pic>
      <p:pic>
        <p:nvPicPr>
          <p:cNvPr id="6" name="0922output_m50_0_box.mp4">
            <a:hlinkClick r:id="" action="ppaction://media"/>
            <a:extLst>
              <a:ext uri="{FF2B5EF4-FFF2-40B4-BE49-F238E27FC236}">
                <a16:creationId xmlns:a16="http://schemas.microsoft.com/office/drawing/2014/main" id="{4742E04D-26AD-6CE6-9521-3058249E37EA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139656" y="2443529"/>
            <a:ext cx="3416299" cy="1970942"/>
          </a:xfrm>
          <a:prstGeom prst="rect">
            <a:avLst/>
          </a:prstGeom>
        </p:spPr>
      </p:pic>
      <p:pic>
        <p:nvPicPr>
          <p:cNvPr id="9" name="id44_seed7527.mp4">
            <a:hlinkClick r:id="" action="ppaction://media"/>
            <a:extLst>
              <a:ext uri="{FF2B5EF4-FFF2-40B4-BE49-F238E27FC236}">
                <a16:creationId xmlns:a16="http://schemas.microsoft.com/office/drawing/2014/main" id="{A8074B61-34DB-9430-D3EE-9D462EEBB998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666411" y="2443529"/>
            <a:ext cx="3416299" cy="1970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265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0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05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49D764-1922-F854-06E1-39BAC708EE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5D73BE1-06E7-AD77-3265-57C458178D6A}"/>
              </a:ext>
            </a:extLst>
          </p:cNvPr>
          <p:cNvSpPr txBox="1"/>
          <p:nvPr/>
        </p:nvSpPr>
        <p:spPr>
          <a:xfrm>
            <a:off x="40184" y="3244334"/>
            <a:ext cx="1462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b="1" dirty="0"/>
              <a:t>Click to Play</a:t>
            </a:r>
            <a:endParaRPr kumimoji="1" lang="zh-CN" altLang="en-US" b="1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360D94-4912-F2BC-4F21-87A9365F3679}"/>
              </a:ext>
            </a:extLst>
          </p:cNvPr>
          <p:cNvSpPr txBox="1"/>
          <p:nvPr/>
        </p:nvSpPr>
        <p:spPr>
          <a:xfrm>
            <a:off x="40184" y="6395730"/>
            <a:ext cx="601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/>
              <a:t>Fig8</a:t>
            </a:r>
            <a:endParaRPr kumimoji="1" lang="zh-CN" altLang="en-US" dirty="0"/>
          </a:p>
        </p:txBody>
      </p:sp>
      <p:pic>
        <p:nvPicPr>
          <p:cNvPr id="4" name="0922output_m0_r0_box.mp4">
            <a:hlinkClick r:id="" action="ppaction://media"/>
            <a:extLst>
              <a:ext uri="{FF2B5EF4-FFF2-40B4-BE49-F238E27FC236}">
                <a16:creationId xmlns:a16="http://schemas.microsoft.com/office/drawing/2014/main" id="{3CAD070D-CE26-B03C-77F6-D84FA091E05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502444" y="2657641"/>
            <a:ext cx="2665696" cy="1537902"/>
          </a:xfrm>
          <a:prstGeom prst="rect">
            <a:avLst/>
          </a:prstGeom>
        </p:spPr>
      </p:pic>
      <p:pic>
        <p:nvPicPr>
          <p:cNvPr id="7" name="0922output_m5_r0_box.mp4">
            <a:hlinkClick r:id="" action="ppaction://media"/>
            <a:extLst>
              <a:ext uri="{FF2B5EF4-FFF2-40B4-BE49-F238E27FC236}">
                <a16:creationId xmlns:a16="http://schemas.microsoft.com/office/drawing/2014/main" id="{7E9E1687-1A98-0A6E-0581-18F7AD3B0F4A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177064" y="2657641"/>
            <a:ext cx="2665696" cy="1537902"/>
          </a:xfrm>
          <a:prstGeom prst="rect">
            <a:avLst/>
          </a:prstGeom>
        </p:spPr>
      </p:pic>
      <p:pic>
        <p:nvPicPr>
          <p:cNvPr id="8" name="0922output_m30_r0_box.mp4">
            <a:hlinkClick r:id="" action="ppaction://media"/>
            <a:extLst>
              <a:ext uri="{FF2B5EF4-FFF2-40B4-BE49-F238E27FC236}">
                <a16:creationId xmlns:a16="http://schemas.microsoft.com/office/drawing/2014/main" id="{30DB4C76-2C68-9E3E-FD29-D46714FAABD8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6851684" y="2657641"/>
            <a:ext cx="2665696" cy="1537902"/>
          </a:xfrm>
          <a:prstGeom prst="rect">
            <a:avLst/>
          </a:prstGeom>
        </p:spPr>
      </p:pic>
      <p:pic>
        <p:nvPicPr>
          <p:cNvPr id="10" name="0922output_m50_0_box.mp4">
            <a:hlinkClick r:id="" action="ppaction://media"/>
            <a:extLst>
              <a:ext uri="{FF2B5EF4-FFF2-40B4-BE49-F238E27FC236}">
                <a16:creationId xmlns:a16="http://schemas.microsoft.com/office/drawing/2014/main" id="{ABEAA87B-A99C-BC06-02B1-0A735CE7C563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526304" y="2657641"/>
            <a:ext cx="2665696" cy="1537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029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05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05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05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3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5B23AE-5BC9-CACE-9B87-FFEC7F698B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15ECD18-B7E0-2B4C-8F1F-7AD2DADAF257}"/>
              </a:ext>
            </a:extLst>
          </p:cNvPr>
          <p:cNvSpPr txBox="1"/>
          <p:nvPr/>
        </p:nvSpPr>
        <p:spPr>
          <a:xfrm>
            <a:off x="40184" y="3244334"/>
            <a:ext cx="1462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b="1" dirty="0"/>
              <a:t>Click to Play</a:t>
            </a:r>
            <a:endParaRPr kumimoji="1" lang="zh-CN" altLang="en-US" b="1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D00F68C-0A0E-3216-D7DB-9AF5A5664B9F}"/>
              </a:ext>
            </a:extLst>
          </p:cNvPr>
          <p:cNvSpPr txBox="1"/>
          <p:nvPr/>
        </p:nvSpPr>
        <p:spPr>
          <a:xfrm>
            <a:off x="40184" y="6395730"/>
            <a:ext cx="601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/>
              <a:t>Fig9</a:t>
            </a:r>
            <a:endParaRPr kumimoji="1" lang="zh-CN" altLang="en-US" dirty="0"/>
          </a:p>
        </p:txBody>
      </p:sp>
      <p:pic>
        <p:nvPicPr>
          <p:cNvPr id="5" name="30_1.mp4">
            <a:hlinkClick r:id="" action="ppaction://media"/>
            <a:extLst>
              <a:ext uri="{FF2B5EF4-FFF2-40B4-BE49-F238E27FC236}">
                <a16:creationId xmlns:a16="http://schemas.microsoft.com/office/drawing/2014/main" id="{3E5B5873-898E-66CD-1FE6-925F9245CCE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467104" y="2583180"/>
            <a:ext cx="2681224" cy="1546860"/>
          </a:xfrm>
          <a:prstGeom prst="rect">
            <a:avLst/>
          </a:prstGeom>
        </p:spPr>
      </p:pic>
      <p:pic>
        <p:nvPicPr>
          <p:cNvPr id="6" name="30_5.mp4">
            <a:hlinkClick r:id="" action="ppaction://media"/>
            <a:extLst>
              <a:ext uri="{FF2B5EF4-FFF2-40B4-BE49-F238E27FC236}">
                <a16:creationId xmlns:a16="http://schemas.microsoft.com/office/drawing/2014/main" id="{39703BAE-284A-8BBE-8CA7-F3D6EEBDD43E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148328" y="2583180"/>
            <a:ext cx="2681224" cy="1546860"/>
          </a:xfrm>
          <a:prstGeom prst="rect">
            <a:avLst/>
          </a:prstGeom>
        </p:spPr>
      </p:pic>
      <p:pic>
        <p:nvPicPr>
          <p:cNvPr id="9" name="30_11.mp4">
            <a:hlinkClick r:id="" action="ppaction://media"/>
            <a:extLst>
              <a:ext uri="{FF2B5EF4-FFF2-40B4-BE49-F238E27FC236}">
                <a16:creationId xmlns:a16="http://schemas.microsoft.com/office/drawing/2014/main" id="{9205976D-E4F7-0EC3-08FE-2BADB9635832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6829552" y="2583180"/>
            <a:ext cx="2681224" cy="1546860"/>
          </a:xfrm>
          <a:prstGeom prst="rect">
            <a:avLst/>
          </a:prstGeom>
        </p:spPr>
      </p:pic>
      <p:pic>
        <p:nvPicPr>
          <p:cNvPr id="11" name="30_20.mp4">
            <a:hlinkClick r:id="" action="ppaction://media"/>
            <a:extLst>
              <a:ext uri="{FF2B5EF4-FFF2-40B4-BE49-F238E27FC236}">
                <a16:creationId xmlns:a16="http://schemas.microsoft.com/office/drawing/2014/main" id="{C006D9E3-0274-7552-6479-903421B3DAE2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510776" y="2583180"/>
            <a:ext cx="2681224" cy="1546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546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0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05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05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3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d25_seed9654" descr="id25_seed9654">
            <a:hlinkClick r:id="" action="ppaction://media"/>
            <a:extLst>
              <a:ext uri="{FF2B5EF4-FFF2-40B4-BE49-F238E27FC236}">
                <a16:creationId xmlns:a16="http://schemas.microsoft.com/office/drawing/2014/main" id="{1995F459-346D-984F-B342-7104E6F6424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502444" y="1497330"/>
            <a:ext cx="2680402" cy="1546386"/>
          </a:xfrm>
          <a:prstGeom prst="rect">
            <a:avLst/>
          </a:prstGeom>
        </p:spPr>
      </p:pic>
      <p:pic>
        <p:nvPicPr>
          <p:cNvPr id="5" name="id52_seed9459" descr="id52_seed9459">
            <a:hlinkClick r:id="" action="ppaction://media"/>
            <a:extLst>
              <a:ext uri="{FF2B5EF4-FFF2-40B4-BE49-F238E27FC236}">
                <a16:creationId xmlns:a16="http://schemas.microsoft.com/office/drawing/2014/main" id="{3DA3FA25-4589-0C49-B188-1AE8CD025C63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909555" y="1497330"/>
            <a:ext cx="2608580" cy="1504950"/>
          </a:xfrm>
          <a:prstGeom prst="rect">
            <a:avLst/>
          </a:prstGeom>
        </p:spPr>
      </p:pic>
      <p:pic>
        <p:nvPicPr>
          <p:cNvPr id="6" name="id35_seed1674" descr="id35_seed1674">
            <a:hlinkClick r:id="" action="ppaction://media"/>
            <a:extLst>
              <a:ext uri="{FF2B5EF4-FFF2-40B4-BE49-F238E27FC236}">
                <a16:creationId xmlns:a16="http://schemas.microsoft.com/office/drawing/2014/main" id="{9781832C-9EC3-FC45-8B18-BAFF48F8BF3D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8316666" y="1497330"/>
            <a:ext cx="2608580" cy="1504950"/>
          </a:xfrm>
          <a:prstGeom prst="rect">
            <a:avLst/>
          </a:prstGeom>
        </p:spPr>
      </p:pic>
      <p:pic>
        <p:nvPicPr>
          <p:cNvPr id="7" name="id4_seed3657" descr="id4_seed3657">
            <a:hlinkClick r:id="" action="ppaction://media"/>
            <a:extLst>
              <a:ext uri="{FF2B5EF4-FFF2-40B4-BE49-F238E27FC236}">
                <a16:creationId xmlns:a16="http://schemas.microsoft.com/office/drawing/2014/main" id="{B8EF7A18-C3F6-B54C-AE65-99270B79F39B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502444" y="4026330"/>
            <a:ext cx="2680402" cy="1546386"/>
          </a:xfrm>
          <a:prstGeom prst="rect">
            <a:avLst/>
          </a:prstGeom>
        </p:spPr>
      </p:pic>
      <p:pic>
        <p:nvPicPr>
          <p:cNvPr id="8" name="id27_seed2439" descr="id27_seed2439">
            <a:hlinkClick r:id="" action="ppaction://media"/>
            <a:extLst>
              <a:ext uri="{FF2B5EF4-FFF2-40B4-BE49-F238E27FC236}">
                <a16:creationId xmlns:a16="http://schemas.microsoft.com/office/drawing/2014/main" id="{073D0087-D80C-4E4A-9BBA-027D5DF0F941}"/>
              </a:ext>
            </a:extLst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4909555" y="4026330"/>
            <a:ext cx="2608580" cy="1504950"/>
          </a:xfrm>
          <a:prstGeom prst="rect">
            <a:avLst/>
          </a:prstGeom>
        </p:spPr>
      </p:pic>
      <p:pic>
        <p:nvPicPr>
          <p:cNvPr id="9" name="id23_seed5327" descr="id23_seed5327">
            <a:hlinkClick r:id="" action="ppaction://media"/>
            <a:extLst>
              <a:ext uri="{FF2B5EF4-FFF2-40B4-BE49-F238E27FC236}">
                <a16:creationId xmlns:a16="http://schemas.microsoft.com/office/drawing/2014/main" id="{B3BB88DC-BD21-E147-9A41-1B44155EC621}"/>
              </a:ext>
            </a:extLst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316667" y="4026330"/>
            <a:ext cx="2608580" cy="150495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B0301410-152B-0F4E-BC09-2E903455F08E}"/>
              </a:ext>
            </a:extLst>
          </p:cNvPr>
          <p:cNvSpPr txBox="1"/>
          <p:nvPr/>
        </p:nvSpPr>
        <p:spPr>
          <a:xfrm>
            <a:off x="40184" y="3244334"/>
            <a:ext cx="1462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b="1" dirty="0"/>
              <a:t>Click to Play</a:t>
            </a:r>
            <a:endParaRPr kumimoji="1" lang="zh-CN" altLang="en-US" b="1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8217F75-1129-1847-A3E5-E8E6C9F71C2F}"/>
              </a:ext>
            </a:extLst>
          </p:cNvPr>
          <p:cNvSpPr txBox="1"/>
          <p:nvPr/>
        </p:nvSpPr>
        <p:spPr>
          <a:xfrm>
            <a:off x="40184" y="6395730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/>
              <a:t>Fig10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2727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05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0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05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05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405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33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39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4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45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0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51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5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</Words>
  <Application>Microsoft Macintosh PowerPoint</Application>
  <PresentationFormat>宽屏</PresentationFormat>
  <Paragraphs>25</Paragraphs>
  <Slides>10</Slides>
  <Notes>5</Notes>
  <HiddenSlides>0</HiddenSlides>
  <MMClips>47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2025-09-25T11:28:02Z</dcterms:created>
  <dcterms:modified xsi:type="dcterms:W3CDTF">2025-09-25T11:39:59Z</dcterms:modified>
</cp:coreProperties>
</file>