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008080"/>
                </a:solidFill>
              </a:defRPr>
            </a:pPr>
            <a:r>
              <a:t>Q4 2025 Facility Maintenance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provides an overview of facility operations during Q4 2025, highlighting cost metrics and strategic impacts on Elexion Automotive's sustainability goals.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Operational Efficiency in Facility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Implementation of lean management techniques resulted in a 15% increase in workflow efficiency across facilities.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Facilities Department introduced a predictive maintenance program, reducing unexpected equipment downtime by 20% in the past year.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rPr dirty="0"/>
              <a:t>A cross-functional team designed a new logistics layout, optimizing space utilization by 10% since implementation in March 2025.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Employee training initiatives in facility operations improved safety compliance rates by 25% compared to 2024.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adoption of energy-efficient lighting systems led to a 12% decrease in electricity consumption during Q3 2025.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rPr dirty="0"/>
              <a:t>Facility managers utilized a new software tool for resource allocation, enhancing project tracking capabilities.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Annual benchmarking against industry standards revealed a 5% higher performance in facility management KPIs.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Sustainability Initiatives and Cost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 err="1"/>
              <a:t>Elexion's</a:t>
            </a:r>
            <a:r>
              <a:rPr dirty="0"/>
              <a:t> carbon footprint reduction program cut emissions by 18% over the last three years.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company invested in solar panels, covering 30% of its facility's energy needs as of Q3 2025.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rPr dirty="0"/>
              <a:t>Water recycling initiatives saved 3 million gallons annually, aligning with state regulations.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Partnership with local waste management led to a 40% increase in recycling rates by Q2 2025.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Sustainability reporting revealed a 10% decrease in non-renewable energy usage since 2024.</a:t>
            </a:r>
          </a:p>
          <a:p>
            <a:pPr>
              <a:spcAft>
                <a:spcPts val="400"/>
              </a:spcAft>
              <a:defRPr sz="1600">
                <a:solidFill>
                  <a:srgbClr val="FF6347"/>
                </a:solidFill>
              </a:defRPr>
            </a:pPr>
            <a:r>
              <a:rPr dirty="0"/>
              <a:t>Green building certifications attained for all new facilities constructed since 2023, enhancing brand reputation.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Collaborations with suppliers focused on sustainable materials reduced procurement costs by 5%.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Q4 2025 Facility Maintenance Expenditure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vendor contracts led to a 5% cost-saving in facility services compared to Q3 2025.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Maintenance schedule optimization reduced resource allocation time by 15% across all facilities.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Introduction of a digital asset management system streamlined inventory tracking for maintenance supplies.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past maintenance logs identified a 10% increase in equipment lifespan over the last year.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Collaboration with external consultants improved maintenance strategy alignment with industry best practices.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Seasonal weather preparedness measures were implemented, reducing unexpected repair costs by 8%.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Comprehensive audit of facility operations highlighted areas for potential cost reduction in 2026.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Technology Integration in Facility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Deployment of IoT sensors enhanced real-time monitoring of facility conditions and equipment performance.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Implementation of AI-driven analytics improved predictive maintenance forecasting by 25% in 2025.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A digital twin model was developed to simulate facility operations, aiding in decision-making processes.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Automation of routine tasks freed up 10% of personnel time for strategic projects.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introduction of a centralized dashboard allowed for better coordination among facility managers.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Integration of remote monitoring systems reduced the need for on-site inspections by 30%.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adoption of blockchain technology ensured data integrity and security in facility operations.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Cross-Border Compliance and Facility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 met all NAFTA standards for facility operations, ensuring smooth cross-border trade.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Compliance audits were conducted quarterly, revealing a 98% adherence rate to international regulations.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Facility design standards were updated to align with the latest ISO certifications as of mid-2025.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Cross-border training programs improved compliance awareness among staff by 15%.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Partnerships with international regulatory bodies facilitated the exchange of best practices.</a:t>
            </a:r>
          </a:p>
          <a:p>
            <a:pPr>
              <a:spcAft>
                <a:spcPts val="600"/>
              </a:spcAft>
              <a:defRPr sz="1800">
                <a:solidFill>
                  <a:srgbClr val="FF6347"/>
                </a:solidFill>
              </a:defRPr>
            </a:pPr>
            <a:r>
              <a:t>Elexion's facilities were recognized for excellence in meeting environmental compliance standards.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Continuous improvement workshops were held to address compliance gaps identified in previous audits.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00808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6347"/>
                </a:solidFill>
              </a:defRPr>
            </a:pPr>
            <a:r>
              <a:t>The detailed analysis of Q4 2025 facility maintenance costs underscores the need for strategic investments in sustainable practices. Moving forward, we recommend prioritizing technology-driven solutions to enhance operational efficiency and compliance.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629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Q4 2025 Facility Maintenance Review</vt:lpstr>
      <vt:lpstr>Introduction</vt:lpstr>
      <vt:lpstr>Operational Efficiency in Facility Management</vt:lpstr>
      <vt:lpstr>Sustainability Initiatives and Cost Implications</vt:lpstr>
      <vt:lpstr>Q4 2025 Facility Maintenance Expenditure</vt:lpstr>
      <vt:lpstr>Technology Integration in Facility Operations</vt:lpstr>
      <vt:lpstr>Cross-Border Compliance and Facility Standards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3</cp:revision>
  <dcterms:created xsi:type="dcterms:W3CDTF">2013-01-27T09:14:16Z</dcterms:created>
  <dcterms:modified xsi:type="dcterms:W3CDTF">2025-08-19T19:23:17Z</dcterms:modified>
  <cp:category/>
</cp:coreProperties>
</file>