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48B"/>
    <a:srgbClr val="F0634B"/>
    <a:srgbClr val="6371FA"/>
    <a:srgbClr val="A653A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05"/>
    <p:restoredTop sz="95794"/>
  </p:normalViewPr>
  <p:slideViewPr>
    <p:cSldViewPr snapToGrid="0">
      <p:cViewPr>
        <p:scale>
          <a:sx n="203" d="100"/>
          <a:sy n="203" d="100"/>
        </p:scale>
        <p:origin x="2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10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9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97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4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8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74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8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9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0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0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05AFB7-24B4-03AA-2CEC-D23732EB8660}"/>
              </a:ext>
            </a:extLst>
          </p:cNvPr>
          <p:cNvSpPr/>
          <p:nvPr/>
        </p:nvSpPr>
        <p:spPr>
          <a:xfrm>
            <a:off x="1" y="1"/>
            <a:ext cx="9144000" cy="6857999"/>
          </a:xfrm>
          <a:prstGeom prst="rect">
            <a:avLst/>
          </a:prstGeom>
          <a:solidFill>
            <a:srgbClr val="00B4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altLang="zh-CN" sz="600" dirty="0"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pic>
        <p:nvPicPr>
          <p:cNvPr id="4" name="Graphic 3" descr="Clapper board with solid fill">
            <a:extLst>
              <a:ext uri="{FF2B5EF4-FFF2-40B4-BE49-F238E27FC236}">
                <a16:creationId xmlns:a16="http://schemas.microsoft.com/office/drawing/2014/main" id="{DBD0554F-321F-1A91-2AFB-0A12C89F4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4718" y="528218"/>
            <a:ext cx="2194560" cy="21945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BCC5BA-ADED-C3E8-F852-EE1B21D8C0F8}"/>
              </a:ext>
            </a:extLst>
          </p:cNvPr>
          <p:cNvSpPr txBox="1"/>
          <p:nvPr/>
        </p:nvSpPr>
        <p:spPr>
          <a:xfrm>
            <a:off x="0" y="6396335"/>
            <a:ext cx="819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Eurostile" panose="020B0504020202050204" pitchFamily="34" charset="77"/>
              </a:rPr>
              <a:t>©</a:t>
            </a:r>
            <a:r>
              <a:rPr lang="zh-CN" altLang="en-US" sz="2400" dirty="0">
                <a:solidFill>
                  <a:schemeClr val="bg1"/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Event Camera Object Detection at Arbitrary Frequencies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B680AA-87FC-8B15-1C57-DED59E0DFF16}"/>
              </a:ext>
            </a:extLst>
          </p:cNvPr>
          <p:cNvSpPr txBox="1"/>
          <p:nvPr/>
        </p:nvSpPr>
        <p:spPr>
          <a:xfrm>
            <a:off x="1365030" y="2722778"/>
            <a:ext cx="6413935" cy="2215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Demo</a:t>
            </a:r>
            <a:r>
              <a:rPr lang="zh-CN" altLang="en-US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#1</a:t>
            </a:r>
          </a:p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Object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Detection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@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60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Hz</a:t>
            </a:r>
            <a:endParaRPr lang="en-SG" altLang="zh-CN" sz="4400" b="1" dirty="0">
              <a:solidFill>
                <a:schemeClr val="bg1"/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44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5BF371-DD2A-B60E-B8F1-C15D06B0852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27127" y="364002"/>
            <a:ext cx="3931920" cy="2743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87DEAE3-626A-A432-6431-71134A68840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7127" y="3521499"/>
            <a:ext cx="3931920" cy="2743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0BFA8C-3B5A-15E7-52A2-7851F6621728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893815" y="364002"/>
            <a:ext cx="3931920" cy="2743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41F14A-0894-4627-48E1-E37DD39E34A3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893815" y="3521499"/>
            <a:ext cx="3931920" cy="2743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5F741824-795D-8C3E-8413-B9BF012D2113}"/>
              </a:ext>
            </a:extLst>
          </p:cNvPr>
          <p:cNvSpPr/>
          <p:nvPr/>
        </p:nvSpPr>
        <p:spPr>
          <a:xfrm>
            <a:off x="4884954" y="3341122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rgbClr val="00B48B"/>
          </a:solidFill>
          <a:ln w="19050">
            <a:solidFill>
              <a:srgbClr val="0D35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FlexEvent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(Ours)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BCD2EB72-E454-F10F-0C0A-E29766F2E928}"/>
              </a:ext>
            </a:extLst>
          </p:cNvPr>
          <p:cNvSpPr/>
          <p:nvPr/>
        </p:nvSpPr>
        <p:spPr>
          <a:xfrm>
            <a:off x="4884954" y="184579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Ground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Truth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6C0770-6802-B431-CFD7-B3AF6A7DF20B}"/>
              </a:ext>
            </a:extLst>
          </p:cNvPr>
          <p:cNvSpPr txBox="1"/>
          <p:nvPr/>
        </p:nvSpPr>
        <p:spPr>
          <a:xfrm>
            <a:off x="0" y="6396335"/>
            <a:ext cx="7957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©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Event Camera Object Detection at Arbitrary Frequencies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45BA5A-8821-9660-37AE-FAFC945AC403}"/>
              </a:ext>
            </a:extLst>
          </p:cNvPr>
          <p:cNvSpPr txBox="1"/>
          <p:nvPr/>
        </p:nvSpPr>
        <p:spPr>
          <a:xfrm>
            <a:off x="7619999" y="6396335"/>
            <a:ext cx="152400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Demo</a:t>
            </a:r>
            <a:r>
              <a: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500" b="1" dirty="0">
                <a:solidFill>
                  <a:srgbClr val="00B48B"/>
                </a:solidFill>
                <a:latin typeface="Eurostile" panose="020B0504020202050204" pitchFamily="34" charset="77"/>
              </a:rPr>
              <a:t>#1</a:t>
            </a:r>
            <a:endParaRPr lang="en-US" altLang="zh-CN" sz="2500" b="1" dirty="0">
              <a:solidFill>
                <a:srgbClr val="00B48B"/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1109249-5CBE-F74C-7DA8-75DE292EABD3}"/>
              </a:ext>
            </a:extLst>
          </p:cNvPr>
          <p:cNvSpPr/>
          <p:nvPr/>
        </p:nvSpPr>
        <p:spPr>
          <a:xfrm>
            <a:off x="317983" y="3338619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rgbClr val="F0634B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RVT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(CVPR’23)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4F0C8D7F-2C31-0B3F-0174-A0B1C6F347FB}"/>
              </a:ext>
            </a:extLst>
          </p:cNvPr>
          <p:cNvSpPr/>
          <p:nvPr/>
        </p:nvSpPr>
        <p:spPr>
          <a:xfrm>
            <a:off x="317983" y="181122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Event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Input</a:t>
            </a:r>
            <a:endParaRPr lang="en-US" sz="2700" dirty="0">
              <a:latin typeface="Eurostile" panose="020B050402020205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548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65"/>
    </mc:Choice>
    <mc:Fallback xmlns="">
      <p:transition spd="slow" advTm="26165"/>
    </mc:Fallback>
  </mc:AlternateContent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1246</TotalTime>
  <Words>40</Words>
  <Application>Microsoft Macintosh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Eurostile</vt:lpstr>
      <vt:lpstr>Office 2013 - 2022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Kong Lingdong</dc:creator>
  <cp:lastModifiedBy>Kong Lingdong</cp:lastModifiedBy>
  <cp:revision>152</cp:revision>
  <dcterms:created xsi:type="dcterms:W3CDTF">2023-05-23T12:27:43Z</dcterms:created>
  <dcterms:modified xsi:type="dcterms:W3CDTF">2024-10-02T10:26:49Z</dcterms:modified>
</cp:coreProperties>
</file>