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8" y="9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0957EC-B280-5AE5-41AE-952A2A618A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7CAEA36-57FD-0282-15D9-C49D288CB4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3AD636-ECB9-89BF-0D9D-293C49D49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D385F7-D649-D00E-E43D-450DCB9ED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66FAD6-124C-CA16-B978-68D141988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514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F0EBE2-CC67-3916-3D68-0D6F7111E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97AA0F1-4E8D-37AF-35A3-5E4D95C5BE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F29531-5CC7-574A-EC0F-DE954501C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9A26175-58F8-5F90-C724-5DB195123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9D0480-2E2E-DF7A-E71C-3BE44F0D7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73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CF5F6B2-091E-2567-B67B-50A6D8D54F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C926F77-A5F7-4C82-EA4B-606CA8A78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7F21C5-10F2-7C9C-14B5-A1DE12D6E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FC5DEA-CC11-3E56-C9BE-9C207EA9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FA2EAC-5414-64A1-989B-F5A407B05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43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6A8214-599D-4899-C713-5EAD24503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463C4A3-6C36-6826-8426-21F1514F69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7F7F91-B8DB-8264-D2E3-D742BEDB4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EFB0AD-8180-47CC-C273-C593C40F0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785A760-B303-2B16-23BA-130912B2F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29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513DC0-84C8-850A-B0D4-8EED924E3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952CE9-B29D-80F6-8C95-E02E22095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2FEE28-C561-236E-49E7-21C00FD23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27481C-C09B-7AD3-A566-BE6E60B00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4A78273-E664-960D-9C87-F7521C36D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88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6B327C-4ED1-9AB0-9E12-5141BBE3A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AC6A1D8-D2C3-78B3-297A-4A20B15E8C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A3F3346-C3F4-2753-C548-5B266EAFE4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F9DFCF4-C272-12B4-FE71-D385B2847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B0BB34E-C084-EECC-5FC1-4C4AEAF47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D41793-7C4F-A9E3-7B68-A6B7BC61E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55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2B3179-5BD1-36A7-E26E-BE2E103B0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24ADBE4-DE3B-7EAC-0D51-11CFA114E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34E0922-5618-F531-A1BA-CE592D9C5D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40ECF71-203C-6CAF-BE3D-A226F95783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8B3FEAD-30E6-49F3-3D1C-958B7A5862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F98E7A3-5AF0-CBAE-001A-DD856BE5A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36FF261-5146-0770-F590-3B2A9C4DB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40F97E5-C5AD-91E6-8BA1-CAF8E1E57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02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AC1674-5423-0528-961E-06DE25097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A28E687-A390-761E-5CC0-CF8661691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9D2932D-3C71-A29B-ADBD-7F148ADE8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9D15B29-AC73-43F9-928B-8C5D1CD63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81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28254D2-65A3-E716-49B0-F1DD7C004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F968BF1-9DFD-9BAF-5770-80A06A7B6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0DA0895-2D27-A4DE-0A85-10B1A6D1D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966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31C20F-DB69-A161-2352-1854388C1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C783805-EB20-B7CA-B79A-DE5E73FFC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BA55561-15A7-77B4-DA2B-96DF055CAB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C5A754B-F146-99F5-BA1E-5B45208BA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71D3A2A-7171-883D-8ECD-92F32F30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3E1DE11-A938-7610-EABC-EF13394E5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381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730FB0-A95A-B18F-48CD-C3109FC43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34B4974-D7BD-E0C0-CE9A-CA26F0637B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90A518E-E96B-719A-1319-26D8474DAD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3F073DA-50FC-F770-8EC4-7021D6637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41EA438-2E1D-F98A-C667-0B7B80690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37B842-A3D1-0CF6-4778-51C514788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519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DAD5EBF-69A2-1382-AC1A-C90A58C87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AC3D30D-95F1-2F0D-3CBE-1498509F2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E9905-DA67-CB0A-47AD-D8BF323ED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BC0FE-061A-4427-9DB6-5658E3DF3996}" type="datetimeFigureOut">
              <a:rPr lang="zh-CN" altLang="en-US" smtClean="0"/>
              <a:t>2024/8/11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AC4A34-1CD3-0186-F468-A37FF7D1E9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C73439-7D14-4776-104A-92DF5A11C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844CA-4679-435E-A18E-4CDEBD8AB1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37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C7D11CA9-1BDF-A81A-7093-6492D51BE0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641032"/>
              </p:ext>
            </p:extLst>
          </p:nvPr>
        </p:nvGraphicFramePr>
        <p:xfrm>
          <a:off x="4735513" y="1327150"/>
          <a:ext cx="2719387" cy="420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10" r:id="rId2" imgW="2719745" imgH="4201917" progId="Prism10.Document">
                  <p:embed/>
                </p:oleObj>
              </mc:Choice>
              <mc:Fallback>
                <p:oleObj name="Prism 10" r:id="rId2" imgW="2719745" imgH="4201917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35513" y="1327150"/>
                        <a:ext cx="2719387" cy="4202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2463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宽屏</PresentationFormat>
  <Paragraphs>0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GraphPad Prism Project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2024-08-11T06:05:19Z</dcterms:created>
  <dcterms:modified xsi:type="dcterms:W3CDTF">2024-08-11T06:06:02Z</dcterms:modified>
</cp:coreProperties>
</file>