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108" y="9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30957EC-B280-5AE5-41AE-952A2A618A6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27CAEA36-57FD-0282-15D9-C49D288CB4D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33AD636-ECB9-89BF-0D9D-293C49D49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1D385F7-D649-D00E-E43D-450DCB9EDF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A66FAD6-124C-CA16-B978-68D1419887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855147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7F0EBE2-CC67-3916-3D68-0D6F7111E0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597AA0F1-4E8D-37AF-35A3-5E4D95C5BE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9F29531-5CC7-574A-EC0F-DE954501CD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9A26175-58F8-5F90-C724-5DB1951236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4F9D0480-2E2E-DF7A-E71C-3BE44F0D75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727351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8CF5F6B2-091E-2567-B67B-50A6D8D54FC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BC926F77-A5F7-4C82-EA4B-606CA8A78D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17F21C5-10F2-7C9C-14B5-A1DE12D6EB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1FC5DEA-CC11-3E56-C9BE-9C207EA9EF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EFA2EAC-5414-64A1-989B-F5A407B05E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574360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D6A8214-599D-4899-C713-5EAD245037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4463C4A3-6C36-6826-8426-21F1514F696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07F7F91-B8DB-8264-D2E3-D742BEDB4C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EEFB0AD-8180-47CC-C273-C593C40F00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785A760-B303-2B16-23BA-130912B2F4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482962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2513DC0-84C8-850A-B0D4-8EED924E35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2B952CE9-B29D-80F6-8C95-E02E2209576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D2FEE28-C561-236E-49E7-21C00FD232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8727481C-C09B-7AD3-A566-BE6E60B00E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64A78273-E664-960D-9C87-F7521C36DC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458864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E6B327C-4ED1-9AB0-9E12-5141BBE3A4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AC6A1D8-D2C3-78B3-297A-4A20B15E8C2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8A3F3346-C3F4-2753-C548-5B266EAFE42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F9DFCF4-C272-12B4-FE71-D385B28474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8B0BB34E-C084-EECC-5FC1-4C4AEAF473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EFD41793-7C4F-A9E3-7B68-A6B7BC61E2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715533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62B3179-5BD1-36A7-E26E-BE2E103B09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024ADBE4-DE3B-7EAC-0D51-11CFA114E6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534E0922-5618-F531-A1BA-CE592D9C5D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040ECF71-203C-6CAF-BE3D-A226F957838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88B3FEAD-30E6-49F3-3D1C-958B7A58621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0F98E7A3-5AF0-CBAE-001A-DD856BE5A5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436FF261-5146-0770-F590-3B2A9C4DB4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D40F97E5-C5AD-91E6-8BA1-CAF8E1E578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920212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2AC1674-5423-0528-961E-06DE250975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CA28E687-A390-761E-5CC0-CF86616916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09D2932D-3C71-A29B-ADBD-7F148ADE82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39D15B29-AC73-43F9-928B-8C5D1CD637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038133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B28254D2-65A3-E716-49B0-F1DD7C0045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2F968BF1-9DFD-9BAF-5770-80A06A7B68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80DA0895-2D27-A4DE-0A85-10B1A6D1D7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40966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F31C20F-DB69-A161-2352-1854388C18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BC783805-EB20-B7CA-B79A-DE5E73FFC0B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4BA55561-15A7-77B4-DA2B-96DF055CAB2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EC5A754B-F146-99F5-BA1E-5B45208BAF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571D3A2A-7171-883D-8ECD-92F32F3060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43E1DE11-A938-7610-EABC-EF13394E55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893815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3730FB0-A95A-B18F-48CD-C3109FC435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E34B4974-D7BD-E0C0-CE9A-CA26F0637BA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890A518E-E96B-719A-1319-26D8474DAD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C3F073DA-50FC-F770-8EC4-7021D6637A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C41EA438-2E1D-F98A-C667-0B7B806908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5637B842-A3D1-0CF6-4778-51C514788C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415195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6DAD5EBF-69A2-1382-AC1A-C90A58C873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FAC3D30D-95F1-2F0D-3CBE-1498509F29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BCE9905-DA67-CB0A-47AD-D8BF323EDB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CBC0FE-061A-4427-9DB6-5658E3DF3996}" type="datetimeFigureOut">
              <a:rPr lang="zh-CN" altLang="en-US" smtClean="0"/>
              <a:t>2024/8/11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1AC4A34-1CD3-0186-F468-A37FF7D1E96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9C73439-7D14-4776-104A-92DF5A11C24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1844CA-4679-435E-A18E-4CDEBD8AB15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853748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>
            <a:extLst>
              <a:ext uri="{FF2B5EF4-FFF2-40B4-BE49-F238E27FC236}">
                <a16:creationId xmlns:a16="http://schemas.microsoft.com/office/drawing/2014/main" id="{C7D11CA9-1BDF-A81A-7093-6492D51BE02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93641032"/>
              </p:ext>
            </p:extLst>
          </p:nvPr>
        </p:nvGraphicFramePr>
        <p:xfrm>
          <a:off x="4735513" y="1327150"/>
          <a:ext cx="2719387" cy="42021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Prism 10" r:id="rId2" imgW="2719745" imgH="4201917" progId="Prism10.Document">
                  <p:embed/>
                </p:oleObj>
              </mc:Choice>
              <mc:Fallback>
                <p:oleObj name="Prism 10" r:id="rId2" imgW="2719745" imgH="4201917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735513" y="1327150"/>
                        <a:ext cx="2719387" cy="42021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9624633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PresentationFormat>宽屏</PresentationFormat>
  <Paragraphs>0</Paragraphs>
  <Slides>1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等线</vt:lpstr>
      <vt:lpstr>等线 Light</vt:lpstr>
      <vt:lpstr>Arial</vt:lpstr>
      <vt:lpstr>Office 主题​​</vt:lpstr>
      <vt:lpstr>GraphPad Prism Project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terms:created xsi:type="dcterms:W3CDTF">2024-08-11T06:05:19Z</dcterms:created>
  <dcterms:modified xsi:type="dcterms:W3CDTF">2024-08-11T06:06:02Z</dcterms:modified>
</cp:coreProperties>
</file>

<file path=docProps/thumbnail.jpeg>
</file>