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126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026043-1433-F52E-7F32-B5FF64D7FB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BFFB6A4-7486-38C9-7630-2E1CF0C57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CF1EE4F-BE6B-060E-4FE6-3271191B1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9F5900-899B-94E8-2CBC-223DFFB8B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B116949-6F3B-A67C-9EFE-0CA83E9E4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204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3B9894-6A10-62A4-E223-BC2685E65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9B5E52-758D-54D1-232C-4DD5042414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654C53-BCBE-FCA6-5261-59A6B0460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72CC93-CDCE-AD01-98F1-3EDBB4A00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F73001-53C6-76C5-5F6F-D6C49B7F3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757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60237E6-ED5C-2963-8F01-BE120AB365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86100FD-03B8-DBA5-5778-D217401079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EC037B-B85C-8EDE-BE7A-D54AC7BE5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319255-2B32-831D-EA42-39F67A636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46BE587-0881-1E4E-3972-E8EB8DFF7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88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467246-9EA9-970B-40FA-2057D2AEC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CEFAD9-2BC4-A84D-8159-9E838969A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F0204F-4765-62AE-BD9F-32027F153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537ED1-6D1C-0FA9-7230-01CA983E8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1A7AC9-1456-592A-C096-5899D8040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45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460339-F482-6B20-243B-4EAF1F033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AD032B-A7F9-0E30-F1C5-DAC1B0D95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8F95059-818F-A7DD-80E2-9F6DF970D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D858EC-7EDA-DE87-F944-49C8EE941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7E7BE0-4A4F-4257-6F6B-DA2B8E4E5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41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A91BC5-35CF-753B-21F7-5D5EA0A1F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73FDF4B-316F-159C-72CA-BFAACA1FAD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61F3F9E-A99E-B328-579B-9801E6794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4CDD66-698A-019B-8C70-6DE5E40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8BB121E-B212-371E-4B75-E549DA72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E2F5AB5-DA2D-A7DD-364E-85CA51202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312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A1DED4-2A63-D431-2027-FCDAD3C9D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0ABA4A-8055-6B27-6FEF-104C1EC0A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4ABA1B4-0680-F01B-A9EB-E3C845BB3F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7B328BC-5D5A-4EC3-AED5-9DFE88AE5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57CCA37-8903-09AD-14AD-C00546F613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C37730E-83B7-107C-E166-BD9C90372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0D0C4B8-1687-EAF7-EA35-A877DD55E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7886D08-9321-4FE1-46E8-C76DC26DF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12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BDC16A-A79A-8B86-E83C-634E1EA97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D56DD0-56BF-6191-E0CA-3D4388D2F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B3680A5-3B2D-8DF3-B49C-25A8C3FF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27B059F-E6A1-4B5A-B1C1-254BAF4D5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470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D6C7249-F5BE-652B-528A-A6A1B4F84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B6C4290-C5E3-5B2C-D185-C82F87308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E8CEACD-F4A6-205E-F0A1-9A0080433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140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0446C5-1B1C-95CD-C3F1-2EE3ECF0D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B1BAB2-9EE7-AE9B-5AE1-3B3422D2D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0F7BF8A-CF94-596C-A710-48C253858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06D7CCC-E2DF-9BCB-BCE9-8B2D0EB95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6EC7DD1-F801-E02B-AD32-7599AEDA3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F552EC-B439-7C80-4B05-336EBBCD5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79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CFDA19-68AA-FDEE-05FF-72DE95D5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8FB32DE-FA6A-5FB9-88CA-19DE664C2D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39CDBEA-1212-22D1-6D90-3FBB532E1E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03ACA33-CF4B-CF65-739D-E91BCAB9B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E89D45C-4D9A-9C98-8670-7DFB15B80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EE7E78B-B1CE-C766-2CE0-D5D2539FA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3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5E6AC29-D0FC-8520-4715-1477D3689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2915CFD-68D6-61D8-5810-B81C9BAA1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DBDA0C9-AA41-165F-3F23-3C6B47D84D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330B8-C484-41C2-8A01-83F75483B2D2}" type="datetimeFigureOut">
              <a:rPr lang="zh-CN" altLang="en-US" smtClean="0"/>
              <a:t>2024/11/1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E6A52E-162E-45D4-B023-F0DBD500FD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E4CF0C-3368-51E5-6A2D-732C13237A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6C9AA-0D37-452E-9205-AFF738320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142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812118B1-93B6-564F-77FC-F30F00C004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939823"/>
              </p:ext>
            </p:extLst>
          </p:nvPr>
        </p:nvGraphicFramePr>
        <p:xfrm>
          <a:off x="5008563" y="1474788"/>
          <a:ext cx="2173287" cy="390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2172699" imgH="3902989" progId="Prism10.Document">
                  <p:embed/>
                </p:oleObj>
              </mc:Choice>
              <mc:Fallback>
                <p:oleObj name="Prism 10" r:id="rId2" imgW="2172699" imgH="3902989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008563" y="1474788"/>
                        <a:ext cx="2173287" cy="3903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7524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GraphPad Prism Project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Henry Zhong</dc:creator>
  <cp:lastModifiedBy>Henry Zhong</cp:lastModifiedBy>
  <cp:revision>3</cp:revision>
  <dcterms:created xsi:type="dcterms:W3CDTF">2024-08-07T05:38:16Z</dcterms:created>
  <dcterms:modified xsi:type="dcterms:W3CDTF">2024-11-01T15:32:40Z</dcterms:modified>
</cp:coreProperties>
</file>