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1"/>
  </p:notesMasterIdLst>
  <p:sldIdLst>
    <p:sldId id="257" r:id="rId2"/>
    <p:sldId id="258" r:id="rId3"/>
    <p:sldId id="259" r:id="rId4"/>
    <p:sldId id="261" r:id="rId5"/>
    <p:sldId id="262" r:id="rId6"/>
    <p:sldId id="263" r:id="rId7"/>
    <p:sldId id="264" r:id="rId8"/>
    <p:sldId id="265" r:id="rId9"/>
    <p:sldId id="266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252"/>
    <p:restoredTop sz="94595"/>
  </p:normalViewPr>
  <p:slideViewPr>
    <p:cSldViewPr snapToGrid="0">
      <p:cViewPr varScale="1">
        <p:scale>
          <a:sx n="78" d="100"/>
          <a:sy n="78" d="100"/>
        </p:scale>
        <p:origin x="176" y="6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0BEF46-C37A-F14C-943A-70BD1D4B5779}" type="datetimeFigureOut">
              <a:rPr kumimoji="1" lang="zh-CN" altLang="en-US" smtClean="0"/>
              <a:t>2025/8/22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48EF7B-E00E-A941-A91D-718AF30F385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326084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48EF7B-E00E-A941-A91D-718AF30F385B}" type="slidenum">
              <a:rPr kumimoji="1" lang="zh-CN" altLang="en-US" smtClean="0"/>
              <a:t>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250141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48EF7B-E00E-A941-A91D-718AF30F385B}" type="slidenum">
              <a:rPr kumimoji="1" lang="zh-CN" altLang="en-US" smtClean="0"/>
              <a:t>8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4415551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D617FDB-5C1E-1310-F9F8-E16E356E46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E6F86E47-65F6-5896-9E00-D5B54311F68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74DC66E-0C73-3B06-6550-96FA1047E6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0AFF4-E364-F746-A588-D471F22312FE}" type="datetimeFigureOut">
              <a:rPr kumimoji="1" lang="zh-CN" altLang="en-US" smtClean="0"/>
              <a:t>2025/8/22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3F1337D-A6E5-3E5B-D7FA-D244DED3B0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B183132-8BB6-3462-D9DA-588A0D601E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E1A0E-CC84-524E-BD90-2C42CF52881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365436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6B0D22A-3E2B-A30F-59F5-38BE6327C2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42FFC1B-06BA-8956-A680-406404F7DDD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B9BA701-5C56-3D71-5E98-D87FA8FC89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0AFF4-E364-F746-A588-D471F22312FE}" type="datetimeFigureOut">
              <a:rPr kumimoji="1" lang="zh-CN" altLang="en-US" smtClean="0"/>
              <a:t>2025/8/22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DBB71A0-7E6C-5CA0-84B1-23DF16A90B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129223F-6E92-0323-A44B-62312FB723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E1A0E-CC84-524E-BD90-2C42CF52881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128977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CFC5768E-C1C8-E4A1-AB6E-546B949A2D9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571CE458-8B8D-C595-C250-88E779BE8F4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ADAA7E-FD07-1EBE-443A-6686864A67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0AFF4-E364-F746-A588-D471F22312FE}" type="datetimeFigureOut">
              <a:rPr kumimoji="1" lang="zh-CN" altLang="en-US" smtClean="0"/>
              <a:t>2025/8/22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CB30BE9-F815-C866-4AA3-EEC214F141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3A3C43A-596A-904A-1567-E2D2C3BEDF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E1A0E-CC84-524E-BD90-2C42CF52881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3870048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34BBB59-6987-9A55-8030-E1F07E72B8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44352D9-47E9-842C-23FA-16B00DFD63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D5CADAF-809B-79DF-7770-011C47098D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0AFF4-E364-F746-A588-D471F22312FE}" type="datetimeFigureOut">
              <a:rPr kumimoji="1" lang="zh-CN" altLang="en-US" smtClean="0"/>
              <a:t>2025/8/22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EC8B557-8B5E-1F95-C73C-8DBD8E90D5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E8B0E8C-886D-904A-DAC1-7718F895C8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E1A0E-CC84-524E-BD90-2C42CF52881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05894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822EDBD-D596-D136-31F0-13EB35FA7B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97E05B7-9D49-8891-FBEA-6869ADAAB5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E73DA6A-2615-05C4-25A8-EF8A25C34D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0AFF4-E364-F746-A588-D471F22312FE}" type="datetimeFigureOut">
              <a:rPr kumimoji="1" lang="zh-CN" altLang="en-US" smtClean="0"/>
              <a:t>2025/8/22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B5580D-A08F-57C3-5A05-66E2DD9192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22C684E-DA88-BC0C-C142-548D64AC30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E1A0E-CC84-524E-BD90-2C42CF52881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38920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784D00B-C2A6-7E76-E1EC-46067F3B10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D4C73BE-743C-DDA5-C7F7-44BD3F6A4C5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BB19C6A-D400-1442-942E-FCFC86EDA37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FFE3C68-60C6-76E9-3B9F-A332F42DB7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0AFF4-E364-F746-A588-D471F22312FE}" type="datetimeFigureOut">
              <a:rPr kumimoji="1" lang="zh-CN" altLang="en-US" smtClean="0"/>
              <a:t>2025/8/22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54B9689-9D31-C4DF-CC3A-6862DF07F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8A2ED13-13D4-4308-DDD8-A35579A231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E1A0E-CC84-524E-BD90-2C42CF52881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5348678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8390B50-829C-1AC2-23D4-06D61CF1F2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040B657-B24A-D730-BE5A-16018F1E6D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7910E44-8055-8E80-EC89-F5EB15DF15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A2BDB959-71F6-B790-3CAA-0A64D0663E1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649987EC-09D3-6A43-7E84-681F6CC1983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FA26CCAD-1593-37CA-9A41-4B001FC6C6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0AFF4-E364-F746-A588-D471F22312FE}" type="datetimeFigureOut">
              <a:rPr kumimoji="1" lang="zh-CN" altLang="en-US" smtClean="0"/>
              <a:t>2025/8/22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783EEF2F-D381-E6ED-BDC4-41279C7506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284EBA37-E089-8530-4641-2CF2DC50E3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E1A0E-CC84-524E-BD90-2C42CF52881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841144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BFE08C-9FFC-F4DE-5B13-AD67FCB43D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3F7E3F41-DA8D-5D93-B9D1-397DE65A97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0AFF4-E364-F746-A588-D471F22312FE}" type="datetimeFigureOut">
              <a:rPr kumimoji="1" lang="zh-CN" altLang="en-US" smtClean="0"/>
              <a:t>2025/8/22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2170952E-5CD8-AE9B-92EE-36F16C7447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50CB0737-5FD1-E258-E4C7-FA7AD6EB82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E1A0E-CC84-524E-BD90-2C42CF52881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359802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C37FAE6A-B28B-108E-D1DF-ED5387C4CA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0AFF4-E364-F746-A588-D471F22312FE}" type="datetimeFigureOut">
              <a:rPr kumimoji="1" lang="zh-CN" altLang="en-US" smtClean="0"/>
              <a:t>2025/8/22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BD9924E5-452C-A4E7-0E0E-0CFC5E6868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76ECA35-49B0-E3A4-717B-A8AE47EBD5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E1A0E-CC84-524E-BD90-2C42CF52881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158200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906107F-B7BE-2041-C1C3-4651F83F6A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34394D8-C2C1-FDE4-DEE7-D7B21E3643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37F6381-DA88-4AF0-3F90-345FF18AD27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18A9001-B02B-7B91-0612-399836FDE2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0AFF4-E364-F746-A588-D471F22312FE}" type="datetimeFigureOut">
              <a:rPr kumimoji="1" lang="zh-CN" altLang="en-US" smtClean="0"/>
              <a:t>2025/8/22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17DAAE3-67A3-ED77-9C59-4D33AC2B44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DE42F0E-1D28-4562-1768-067BDB6804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E1A0E-CC84-524E-BD90-2C42CF52881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798336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0AF3FCD-2453-79AE-EAD3-357BFF89D7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20E093D0-FBED-DCD1-3381-525D0C36543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1374192-F1E1-3317-2068-4DE141B854A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0A7E630-321E-6E40-6C76-D6A2D11040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0AFF4-E364-F746-A588-D471F22312FE}" type="datetimeFigureOut">
              <a:rPr kumimoji="1" lang="zh-CN" altLang="en-US" smtClean="0"/>
              <a:t>2025/8/22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2F7737-5F50-BE63-4250-E9C3965822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E8C5558-2A27-1EBF-2C90-9B1A026660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E1A0E-CC84-524E-BD90-2C42CF52881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0488453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4FF0478F-32C0-24F4-4E1F-80BC2CE6BE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53C8250-BD9A-EBEC-B2CD-65A1D591E2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9A78302-9C4A-D746-F24C-1D7D588904E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710AFF4-E364-F746-A588-D471F22312FE}" type="datetimeFigureOut">
              <a:rPr kumimoji="1" lang="zh-CN" altLang="en-US" smtClean="0"/>
              <a:t>2025/8/22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05E5572-B9F2-83DE-91E4-C499230C04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5192A73-9EF1-9085-FF52-131EBBACA6C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6FE1A0E-CC84-524E-BD90-2C42CF52881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971357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media" Target="../media/media4.mp4"/><Relationship Id="rId13" Type="http://schemas.openxmlformats.org/officeDocument/2006/relationships/notesSlide" Target="../notesSlides/notesSlide1.xml"/><Relationship Id="rId18" Type="http://schemas.openxmlformats.org/officeDocument/2006/relationships/image" Target="../media/image5.png"/><Relationship Id="rId3" Type="http://schemas.openxmlformats.org/officeDocument/2006/relationships/video" Target="../media/media1.mp4"/><Relationship Id="rId7" Type="http://schemas.openxmlformats.org/officeDocument/2006/relationships/video" Target="../media/media3.mp4"/><Relationship Id="rId12" Type="http://schemas.openxmlformats.org/officeDocument/2006/relationships/slideLayout" Target="../slideLayouts/slideLayout2.xml"/><Relationship Id="rId17" Type="http://schemas.openxmlformats.org/officeDocument/2006/relationships/image" Target="../media/image4.png"/><Relationship Id="rId2" Type="http://schemas.microsoft.com/office/2007/relationships/media" Target="../media/media1.mp4"/><Relationship Id="rId16" Type="http://schemas.openxmlformats.org/officeDocument/2006/relationships/image" Target="../media/image3.png"/><Relationship Id="rId1" Type="http://schemas.openxmlformats.org/officeDocument/2006/relationships/tags" Target="../tags/tag1.xml"/><Relationship Id="rId6" Type="http://schemas.microsoft.com/office/2007/relationships/media" Target="../media/media3.mp4"/><Relationship Id="rId11" Type="http://schemas.openxmlformats.org/officeDocument/2006/relationships/video" Target="../media/media5.mp4"/><Relationship Id="rId5" Type="http://schemas.openxmlformats.org/officeDocument/2006/relationships/video" Target="../media/media2.mp4"/><Relationship Id="rId15" Type="http://schemas.openxmlformats.org/officeDocument/2006/relationships/image" Target="../media/image2.png"/><Relationship Id="rId10" Type="http://schemas.microsoft.com/office/2007/relationships/media" Target="../media/media5.mp4"/><Relationship Id="rId4" Type="http://schemas.microsoft.com/office/2007/relationships/media" Target="../media/media2.mp4"/><Relationship Id="rId9" Type="http://schemas.openxmlformats.org/officeDocument/2006/relationships/video" Target="../media/media4.mp4"/><Relationship Id="rId1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media" Target="../media/media9.mp4"/><Relationship Id="rId13" Type="http://schemas.openxmlformats.org/officeDocument/2006/relationships/image" Target="../media/image6.png"/><Relationship Id="rId3" Type="http://schemas.openxmlformats.org/officeDocument/2006/relationships/video" Target="../media/media6.mp4"/><Relationship Id="rId7" Type="http://schemas.openxmlformats.org/officeDocument/2006/relationships/video" Target="../media/media8.mp4"/><Relationship Id="rId12" Type="http://schemas.openxmlformats.org/officeDocument/2006/relationships/slideLayout" Target="../slideLayouts/slideLayout2.xml"/><Relationship Id="rId17" Type="http://schemas.openxmlformats.org/officeDocument/2006/relationships/image" Target="../media/image10.png"/><Relationship Id="rId2" Type="http://schemas.microsoft.com/office/2007/relationships/media" Target="../media/media6.mp4"/><Relationship Id="rId16" Type="http://schemas.openxmlformats.org/officeDocument/2006/relationships/image" Target="../media/image9.png"/><Relationship Id="rId1" Type="http://schemas.openxmlformats.org/officeDocument/2006/relationships/tags" Target="../tags/tag2.xml"/><Relationship Id="rId6" Type="http://schemas.microsoft.com/office/2007/relationships/media" Target="../media/media8.mp4"/><Relationship Id="rId11" Type="http://schemas.openxmlformats.org/officeDocument/2006/relationships/video" Target="../media/media10.mp4"/><Relationship Id="rId5" Type="http://schemas.openxmlformats.org/officeDocument/2006/relationships/video" Target="../media/media7.mp4"/><Relationship Id="rId15" Type="http://schemas.openxmlformats.org/officeDocument/2006/relationships/image" Target="../media/image8.png"/><Relationship Id="rId10" Type="http://schemas.microsoft.com/office/2007/relationships/media" Target="../media/media10.mp4"/><Relationship Id="rId4" Type="http://schemas.microsoft.com/office/2007/relationships/media" Target="../media/media7.mp4"/><Relationship Id="rId9" Type="http://schemas.openxmlformats.org/officeDocument/2006/relationships/video" Target="../media/media9.mp4"/><Relationship Id="rId1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media" Target="../media/media14.mp4"/><Relationship Id="rId13" Type="http://schemas.openxmlformats.org/officeDocument/2006/relationships/image" Target="../media/image11.png"/><Relationship Id="rId3" Type="http://schemas.openxmlformats.org/officeDocument/2006/relationships/video" Target="../media/media11.mp4"/><Relationship Id="rId7" Type="http://schemas.openxmlformats.org/officeDocument/2006/relationships/video" Target="../media/media13.mp4"/><Relationship Id="rId12" Type="http://schemas.openxmlformats.org/officeDocument/2006/relationships/slideLayout" Target="../slideLayouts/slideLayout2.xml"/><Relationship Id="rId17" Type="http://schemas.openxmlformats.org/officeDocument/2006/relationships/image" Target="../media/image15.png"/><Relationship Id="rId2" Type="http://schemas.microsoft.com/office/2007/relationships/media" Target="../media/media11.mp4"/><Relationship Id="rId16" Type="http://schemas.openxmlformats.org/officeDocument/2006/relationships/image" Target="../media/image14.png"/><Relationship Id="rId1" Type="http://schemas.openxmlformats.org/officeDocument/2006/relationships/tags" Target="../tags/tag3.xml"/><Relationship Id="rId6" Type="http://schemas.microsoft.com/office/2007/relationships/media" Target="../media/media13.mp4"/><Relationship Id="rId11" Type="http://schemas.openxmlformats.org/officeDocument/2006/relationships/video" Target="../media/media15.mp4"/><Relationship Id="rId5" Type="http://schemas.openxmlformats.org/officeDocument/2006/relationships/video" Target="../media/media12.mp4"/><Relationship Id="rId15" Type="http://schemas.openxmlformats.org/officeDocument/2006/relationships/image" Target="../media/image13.png"/><Relationship Id="rId10" Type="http://schemas.microsoft.com/office/2007/relationships/media" Target="../media/media15.mp4"/><Relationship Id="rId4" Type="http://schemas.microsoft.com/office/2007/relationships/media" Target="../media/media12.mp4"/><Relationship Id="rId9" Type="http://schemas.openxmlformats.org/officeDocument/2006/relationships/video" Target="../media/media14.mp4"/><Relationship Id="rId1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media" Target="../media/media19.mp4"/><Relationship Id="rId13" Type="http://schemas.openxmlformats.org/officeDocument/2006/relationships/image" Target="../media/image16.png"/><Relationship Id="rId3" Type="http://schemas.openxmlformats.org/officeDocument/2006/relationships/video" Target="../media/media16.mp4"/><Relationship Id="rId7" Type="http://schemas.openxmlformats.org/officeDocument/2006/relationships/video" Target="../media/media18.mp4"/><Relationship Id="rId12" Type="http://schemas.openxmlformats.org/officeDocument/2006/relationships/slideLayout" Target="../slideLayouts/slideLayout2.xml"/><Relationship Id="rId17" Type="http://schemas.openxmlformats.org/officeDocument/2006/relationships/image" Target="../media/image20.png"/><Relationship Id="rId2" Type="http://schemas.microsoft.com/office/2007/relationships/media" Target="../media/media16.mp4"/><Relationship Id="rId16" Type="http://schemas.openxmlformats.org/officeDocument/2006/relationships/image" Target="../media/image19.png"/><Relationship Id="rId1" Type="http://schemas.openxmlformats.org/officeDocument/2006/relationships/tags" Target="../tags/tag4.xml"/><Relationship Id="rId6" Type="http://schemas.microsoft.com/office/2007/relationships/media" Target="../media/media18.mp4"/><Relationship Id="rId11" Type="http://schemas.openxmlformats.org/officeDocument/2006/relationships/video" Target="../media/media20.mp4"/><Relationship Id="rId5" Type="http://schemas.openxmlformats.org/officeDocument/2006/relationships/video" Target="../media/media17.mp4"/><Relationship Id="rId15" Type="http://schemas.openxmlformats.org/officeDocument/2006/relationships/image" Target="../media/image18.png"/><Relationship Id="rId10" Type="http://schemas.microsoft.com/office/2007/relationships/media" Target="../media/media20.mp4"/><Relationship Id="rId4" Type="http://schemas.microsoft.com/office/2007/relationships/media" Target="../media/media17.mp4"/><Relationship Id="rId9" Type="http://schemas.openxmlformats.org/officeDocument/2006/relationships/video" Target="../media/media19.mp4"/><Relationship Id="rId1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media" Target="../media/media24.mp4"/><Relationship Id="rId13" Type="http://schemas.openxmlformats.org/officeDocument/2006/relationships/image" Target="../media/image23.png"/><Relationship Id="rId3" Type="http://schemas.openxmlformats.org/officeDocument/2006/relationships/video" Target="../media/media21.mp4"/><Relationship Id="rId7" Type="http://schemas.openxmlformats.org/officeDocument/2006/relationships/video" Target="../media/media23.mp4"/><Relationship Id="rId12" Type="http://schemas.openxmlformats.org/officeDocument/2006/relationships/image" Target="../media/image22.png"/><Relationship Id="rId2" Type="http://schemas.microsoft.com/office/2007/relationships/media" Target="../media/media21.mp4"/><Relationship Id="rId1" Type="http://schemas.openxmlformats.org/officeDocument/2006/relationships/tags" Target="../tags/tag5.xml"/><Relationship Id="rId6" Type="http://schemas.microsoft.com/office/2007/relationships/media" Target="../media/media23.mp4"/><Relationship Id="rId11" Type="http://schemas.openxmlformats.org/officeDocument/2006/relationships/image" Target="../media/image21.png"/><Relationship Id="rId5" Type="http://schemas.openxmlformats.org/officeDocument/2006/relationships/video" Target="../media/media22.mp4"/><Relationship Id="rId10" Type="http://schemas.openxmlformats.org/officeDocument/2006/relationships/slideLayout" Target="../slideLayouts/slideLayout2.xml"/><Relationship Id="rId4" Type="http://schemas.microsoft.com/office/2007/relationships/media" Target="../media/media22.mp4"/><Relationship Id="rId9" Type="http://schemas.openxmlformats.org/officeDocument/2006/relationships/video" Target="../media/media24.mp4"/><Relationship Id="rId14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media" Target="../media/media28.mp4"/><Relationship Id="rId13" Type="http://schemas.openxmlformats.org/officeDocument/2006/relationships/image" Target="../media/image27.png"/><Relationship Id="rId3" Type="http://schemas.openxmlformats.org/officeDocument/2006/relationships/video" Target="../media/media25.mp4"/><Relationship Id="rId7" Type="http://schemas.openxmlformats.org/officeDocument/2006/relationships/video" Target="../media/media27.mp4"/><Relationship Id="rId12" Type="http://schemas.openxmlformats.org/officeDocument/2006/relationships/image" Target="../media/image26.png"/><Relationship Id="rId2" Type="http://schemas.microsoft.com/office/2007/relationships/media" Target="../media/media25.mp4"/><Relationship Id="rId1" Type="http://schemas.openxmlformats.org/officeDocument/2006/relationships/tags" Target="../tags/tag6.xml"/><Relationship Id="rId6" Type="http://schemas.microsoft.com/office/2007/relationships/media" Target="../media/media27.mp4"/><Relationship Id="rId11" Type="http://schemas.openxmlformats.org/officeDocument/2006/relationships/image" Target="../media/image25.png"/><Relationship Id="rId5" Type="http://schemas.openxmlformats.org/officeDocument/2006/relationships/video" Target="../media/media26.mp4"/><Relationship Id="rId10" Type="http://schemas.openxmlformats.org/officeDocument/2006/relationships/slideLayout" Target="../slideLayouts/slideLayout2.xml"/><Relationship Id="rId4" Type="http://schemas.microsoft.com/office/2007/relationships/media" Target="../media/media26.mp4"/><Relationship Id="rId9" Type="http://schemas.openxmlformats.org/officeDocument/2006/relationships/video" Target="../media/media28.mp4"/><Relationship Id="rId14" Type="http://schemas.openxmlformats.org/officeDocument/2006/relationships/image" Target="../media/image28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media" Target="../media/media32.mp4"/><Relationship Id="rId13" Type="http://schemas.openxmlformats.org/officeDocument/2006/relationships/image" Target="../media/image31.png"/><Relationship Id="rId3" Type="http://schemas.openxmlformats.org/officeDocument/2006/relationships/video" Target="../media/media29.mp4"/><Relationship Id="rId7" Type="http://schemas.openxmlformats.org/officeDocument/2006/relationships/video" Target="../media/media31.mp4"/><Relationship Id="rId12" Type="http://schemas.openxmlformats.org/officeDocument/2006/relationships/image" Target="../media/image30.png"/><Relationship Id="rId2" Type="http://schemas.microsoft.com/office/2007/relationships/media" Target="../media/media29.mp4"/><Relationship Id="rId1" Type="http://schemas.openxmlformats.org/officeDocument/2006/relationships/tags" Target="../tags/tag7.xml"/><Relationship Id="rId6" Type="http://schemas.microsoft.com/office/2007/relationships/media" Target="../media/media31.mp4"/><Relationship Id="rId11" Type="http://schemas.openxmlformats.org/officeDocument/2006/relationships/image" Target="../media/image29.png"/><Relationship Id="rId5" Type="http://schemas.openxmlformats.org/officeDocument/2006/relationships/video" Target="../media/media30.mp4"/><Relationship Id="rId10" Type="http://schemas.openxmlformats.org/officeDocument/2006/relationships/slideLayout" Target="../slideLayouts/slideLayout2.xml"/><Relationship Id="rId4" Type="http://schemas.microsoft.com/office/2007/relationships/media" Target="../media/media30.mp4"/><Relationship Id="rId9" Type="http://schemas.openxmlformats.org/officeDocument/2006/relationships/video" Target="../media/media32.mp4"/><Relationship Id="rId14" Type="http://schemas.openxmlformats.org/officeDocument/2006/relationships/image" Target="../media/image32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media" Target="../media/media36.mp4"/><Relationship Id="rId13" Type="http://schemas.openxmlformats.org/officeDocument/2006/relationships/image" Target="../media/image34.png"/><Relationship Id="rId3" Type="http://schemas.openxmlformats.org/officeDocument/2006/relationships/video" Target="../media/media33.mp4"/><Relationship Id="rId7" Type="http://schemas.openxmlformats.org/officeDocument/2006/relationships/video" Target="../media/media35.mp4"/><Relationship Id="rId12" Type="http://schemas.openxmlformats.org/officeDocument/2006/relationships/image" Target="../media/image33.png"/><Relationship Id="rId2" Type="http://schemas.microsoft.com/office/2007/relationships/media" Target="../media/media33.mp4"/><Relationship Id="rId1" Type="http://schemas.openxmlformats.org/officeDocument/2006/relationships/tags" Target="../tags/tag8.xml"/><Relationship Id="rId6" Type="http://schemas.microsoft.com/office/2007/relationships/media" Target="../media/media35.mp4"/><Relationship Id="rId11" Type="http://schemas.openxmlformats.org/officeDocument/2006/relationships/notesSlide" Target="../notesSlides/notesSlide2.xml"/><Relationship Id="rId5" Type="http://schemas.openxmlformats.org/officeDocument/2006/relationships/video" Target="../media/media34.mp4"/><Relationship Id="rId15" Type="http://schemas.openxmlformats.org/officeDocument/2006/relationships/image" Target="../media/image36.png"/><Relationship Id="rId10" Type="http://schemas.openxmlformats.org/officeDocument/2006/relationships/slideLayout" Target="../slideLayouts/slideLayout2.xml"/><Relationship Id="rId4" Type="http://schemas.microsoft.com/office/2007/relationships/media" Target="../media/media34.mp4"/><Relationship Id="rId9" Type="http://schemas.openxmlformats.org/officeDocument/2006/relationships/video" Target="../media/media36.mp4"/><Relationship Id="rId14" Type="http://schemas.openxmlformats.org/officeDocument/2006/relationships/image" Target="../media/image3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B22F656-5A83-87D5-1056-91D69878BE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348081"/>
            <a:ext cx="10515600" cy="1325563"/>
          </a:xfrm>
        </p:spPr>
        <p:txBody>
          <a:bodyPr/>
          <a:lstStyle/>
          <a:p>
            <a:r>
              <a:rPr kumimoji="1"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Motion Blending</a:t>
            </a:r>
            <a:endParaRPr kumimoji="1"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Target_170">
            <a:hlinkClick r:id="" action="ppaction://media"/>
            <a:extLst>
              <a:ext uri="{FF2B5EF4-FFF2-40B4-BE49-F238E27FC236}">
                <a16:creationId xmlns:a16="http://schemas.microsoft.com/office/drawing/2014/main" id="{408D8F97-377C-60F2-90F4-1E4C571E14A8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4" y="2449101"/>
            <a:ext cx="3763222" cy="2116812"/>
          </a:xfrm>
          <a:prstGeom prst="rect">
            <a:avLst/>
          </a:prstGeom>
        </p:spPr>
      </p:pic>
      <p:pic>
        <p:nvPicPr>
          <p:cNvPr id="5" name="EMDM_170">
            <a:hlinkClick r:id="" action="ppaction://media"/>
            <a:extLst>
              <a:ext uri="{FF2B5EF4-FFF2-40B4-BE49-F238E27FC236}">
                <a16:creationId xmlns:a16="http://schemas.microsoft.com/office/drawing/2014/main" id="{AE51E1E0-40F8-3873-FFA7-D4F27B9DB896}"/>
              </a:ext>
            </a:extLst>
          </p:cNvPr>
          <p:cNvPicPr>
            <a:picLocks noChangeAspect="1"/>
          </p:cNvPicPr>
          <p:nvPr>
            <a:vide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4027958" y="269619"/>
            <a:ext cx="4082018" cy="2296135"/>
          </a:xfrm>
          <a:prstGeom prst="rect">
            <a:avLst/>
          </a:prstGeom>
        </p:spPr>
      </p:pic>
      <p:pic>
        <p:nvPicPr>
          <p:cNvPr id="6" name="MDM_170">
            <a:hlinkClick r:id="" action="ppaction://media"/>
            <a:extLst>
              <a:ext uri="{FF2B5EF4-FFF2-40B4-BE49-F238E27FC236}">
                <a16:creationId xmlns:a16="http://schemas.microsoft.com/office/drawing/2014/main" id="{8D9BA238-9984-399D-AAB4-A98E3A656D0B}"/>
              </a:ext>
            </a:extLst>
          </p:cNvPr>
          <p:cNvPicPr>
            <a:picLocks noChangeAspect="1"/>
          </p:cNvPicPr>
          <p:nvPr>
            <a:vide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8109976" y="269619"/>
            <a:ext cx="4082020" cy="2296135"/>
          </a:xfrm>
          <a:prstGeom prst="rect">
            <a:avLst/>
          </a:prstGeom>
        </p:spPr>
      </p:pic>
      <p:pic>
        <p:nvPicPr>
          <p:cNvPr id="7" name="MLD_170">
            <a:hlinkClick r:id="" action="ppaction://media"/>
            <a:extLst>
              <a:ext uri="{FF2B5EF4-FFF2-40B4-BE49-F238E27FC236}">
                <a16:creationId xmlns:a16="http://schemas.microsoft.com/office/drawing/2014/main" id="{BAEA1AE5-937D-8EC5-74F3-0E09D54FBB94}"/>
              </a:ext>
            </a:extLst>
          </p:cNvPr>
          <p:cNvPicPr>
            <a:picLocks noChangeAspect="1"/>
          </p:cNvPicPr>
          <p:nvPr>
            <a:videoFile r:link="rId9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4027949" y="3301187"/>
            <a:ext cx="4082027" cy="2296140"/>
          </a:xfrm>
          <a:prstGeom prst="rect">
            <a:avLst/>
          </a:prstGeom>
        </p:spPr>
      </p:pic>
      <p:pic>
        <p:nvPicPr>
          <p:cNvPr id="8" name="MME_170">
            <a:hlinkClick r:id="" action="ppaction://media"/>
            <a:extLst>
              <a:ext uri="{FF2B5EF4-FFF2-40B4-BE49-F238E27FC236}">
                <a16:creationId xmlns:a16="http://schemas.microsoft.com/office/drawing/2014/main" id="{E7E9357E-FB86-7F59-F2F3-A8BD2287C5FF}"/>
              </a:ext>
            </a:extLst>
          </p:cNvPr>
          <p:cNvPicPr>
            <a:picLocks noChangeAspect="1"/>
          </p:cNvPicPr>
          <p:nvPr>
            <a:videoFile r:link="rId11"/>
            <p:extLst>
              <p:ext uri="{DAA4B4D4-6D71-4841-9C94-3DE7FCFB9230}">
                <p14:media xmlns:p14="http://schemas.microsoft.com/office/powerpoint/2010/main" r:embed="rId10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8109976" y="3301187"/>
            <a:ext cx="4082024" cy="2296139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AA1260B4-25F5-E7E0-EFDC-10F4528F7277}"/>
              </a:ext>
            </a:extLst>
          </p:cNvPr>
          <p:cNvSpPr txBox="1"/>
          <p:nvPr/>
        </p:nvSpPr>
        <p:spPr>
          <a:xfrm>
            <a:off x="129746" y="6359082"/>
            <a:ext cx="119325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Given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two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motions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 </a:t>
            </a:r>
            <a:r>
              <a:rPr lang="de-CH" altLang="zh-CN" dirty="0">
                <a:solidFill>
                  <a:schemeClr val="tx2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BLUE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models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generate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transition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</a:t>
            </a:r>
            <a:r>
              <a:rPr lang="de-CH" altLang="zh-CN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WHITE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motion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prior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521AE93-21D0-555D-2C33-0575F6E6E17B}"/>
              </a:ext>
            </a:extLst>
          </p:cNvPr>
          <p:cNvSpPr txBox="1"/>
          <p:nvPr/>
        </p:nvSpPr>
        <p:spPr>
          <a:xfrm>
            <a:off x="4408426" y="2610305"/>
            <a:ext cx="30563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CH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EMDM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fails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produce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transition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frames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kumimoji="1"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FAAEE06-210A-31DD-4C88-52F4B4C622E8}"/>
              </a:ext>
            </a:extLst>
          </p:cNvPr>
          <p:cNvSpPr txBox="1"/>
          <p:nvPr/>
        </p:nvSpPr>
        <p:spPr>
          <a:xfrm>
            <a:off x="8622811" y="2615196"/>
            <a:ext cx="30563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CH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MDM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outputs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unnatural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poses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kumimoji="1" lang="zh-CN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F4E24DB-318C-03D9-BC27-56AAB121C238}"/>
              </a:ext>
            </a:extLst>
          </p:cNvPr>
          <p:cNvSpPr txBox="1"/>
          <p:nvPr/>
        </p:nvSpPr>
        <p:spPr>
          <a:xfrm>
            <a:off x="4325536" y="5668200"/>
            <a:ext cx="34868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MLD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misses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upcoming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motion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kumimoji="1"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CC8C431-1BC8-9CB1-2905-49FCCDE0544F}"/>
              </a:ext>
            </a:extLst>
          </p:cNvPr>
          <p:cNvSpPr txBox="1"/>
          <p:nvPr/>
        </p:nvSpPr>
        <p:spPr>
          <a:xfrm>
            <a:off x="8074103" y="5668200"/>
            <a:ext cx="41537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altLang="zh-CN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LaMP</a:t>
            </a:r>
            <a:r>
              <a:rPr lang="de-CH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de-CH" altLang="zh-CN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ours</a:t>
            </a:r>
            <a:r>
              <a:rPr lang="de-CH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generates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natural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transitions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kumimoji="1" lang="zh-CN" altLang="en-US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302C4ED-876D-8EC9-29FB-5DA424A4150C}"/>
              </a:ext>
            </a:extLst>
          </p:cNvPr>
          <p:cNvSpPr txBox="1"/>
          <p:nvPr/>
        </p:nvSpPr>
        <p:spPr>
          <a:xfrm>
            <a:off x="760154" y="4623397"/>
            <a:ext cx="22429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Naïve Concatenation</a:t>
            </a:r>
            <a:endParaRPr kumimoji="1"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947840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7431"/>
    </mc:Choice>
    <mc:Fallback>
      <p:transition spd="slow" advTm="2743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6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60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60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60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3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8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29" repeatCount="indefinite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4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35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0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41" repeatCount="indefinite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47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5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  <p:extLst>
    <p:ext uri="{E180D4A7-C9FB-4DFB-919C-405C955672EB}">
      <p14:showEvtLst xmlns:p14="http://schemas.microsoft.com/office/powerpoint/2010/main">
        <p14:playEvt time="809" objId="4"/>
        <p14:playEvt time="6831" objId="4"/>
        <p14:playEvt time="7348" objId="5"/>
        <p14:playEvt time="7868" objId="6"/>
        <p14:playEvt time="8283" objId="7"/>
        <p14:playEvt time="8600" objId="8"/>
        <p14:playEvt time="12850" objId="4"/>
        <p14:playEvt time="13366" objId="5"/>
        <p14:playEvt time="13883" objId="6"/>
        <p14:playEvt time="14300" objId="7"/>
        <p14:playEvt time="14614" objId="8"/>
        <p14:playEvt time="18881" objId="4"/>
        <p14:playEvt time="19398" objId="5"/>
        <p14:playEvt time="19918" objId="6"/>
        <p14:playEvt time="20332" objId="7"/>
        <p14:playEvt time="20649" objId="8"/>
        <p14:playEvt time="24916" objId="4"/>
        <p14:playEvt time="25432" objId="5"/>
        <p14:playEvt time="25951" objId="6"/>
        <p14:playEvt time="26364" objId="7"/>
        <p14:playEvt time="26681" objId="8"/>
        <p14:stopEvt time="27431" objId="4"/>
        <p14:stopEvt time="27431" objId="5"/>
        <p14:stopEvt time="27431" objId="6"/>
        <p14:stopEvt time="27431" objId="7"/>
        <p14:stopEvt time="27431" objId="8"/>
      </p14:showEvtLst>
    </p:ext>
  </p:extLs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13D9B7-3B7E-5889-2A13-656819A9E6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C520C12-A348-43DC-247A-E18B9555C2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306834"/>
            <a:ext cx="10515600" cy="1325563"/>
          </a:xfrm>
        </p:spPr>
        <p:txBody>
          <a:bodyPr/>
          <a:lstStyle/>
          <a:p>
            <a:r>
              <a:rPr kumimoji="1"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Motion Blending</a:t>
            </a:r>
            <a:endParaRPr kumimoji="1"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Target_829">
            <a:hlinkClick r:id="" action="ppaction://media"/>
            <a:extLst>
              <a:ext uri="{FF2B5EF4-FFF2-40B4-BE49-F238E27FC236}">
                <a16:creationId xmlns:a16="http://schemas.microsoft.com/office/drawing/2014/main" id="{93EAC4D6-BA25-76AE-6A9F-A33C21C45D76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1113" y="2128599"/>
            <a:ext cx="3769573" cy="2120385"/>
          </a:xfrm>
          <a:prstGeom prst="rect">
            <a:avLst/>
          </a:prstGeom>
        </p:spPr>
      </p:pic>
      <p:pic>
        <p:nvPicPr>
          <p:cNvPr id="9" name="EMDM_829">
            <a:hlinkClick r:id="" action="ppaction://media"/>
            <a:extLst>
              <a:ext uri="{FF2B5EF4-FFF2-40B4-BE49-F238E27FC236}">
                <a16:creationId xmlns:a16="http://schemas.microsoft.com/office/drawing/2014/main" id="{E3191542-A5BA-BC29-56FD-D0B71220FF0A}"/>
              </a:ext>
            </a:extLst>
          </p:cNvPr>
          <p:cNvPicPr>
            <a:picLocks noChangeAspect="1"/>
          </p:cNvPicPr>
          <p:nvPr>
            <a:vide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4176359" y="252202"/>
            <a:ext cx="4002265" cy="2251274"/>
          </a:xfrm>
          <a:prstGeom prst="rect">
            <a:avLst/>
          </a:prstGeom>
        </p:spPr>
      </p:pic>
      <p:pic>
        <p:nvPicPr>
          <p:cNvPr id="10" name="MDM_829">
            <a:hlinkClick r:id="" action="ppaction://media"/>
            <a:extLst>
              <a:ext uri="{FF2B5EF4-FFF2-40B4-BE49-F238E27FC236}">
                <a16:creationId xmlns:a16="http://schemas.microsoft.com/office/drawing/2014/main" id="{C1E2A141-3B69-9C23-EF38-6B4E2810EBB6}"/>
              </a:ext>
            </a:extLst>
          </p:cNvPr>
          <p:cNvPicPr>
            <a:picLocks noChangeAspect="1"/>
          </p:cNvPicPr>
          <p:nvPr>
            <a:vide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8178624" y="252203"/>
            <a:ext cx="4002263" cy="2251273"/>
          </a:xfrm>
          <a:prstGeom prst="rect">
            <a:avLst/>
          </a:prstGeom>
        </p:spPr>
      </p:pic>
      <p:pic>
        <p:nvPicPr>
          <p:cNvPr id="11" name="MLD_829">
            <a:hlinkClick r:id="" action="ppaction://media"/>
            <a:extLst>
              <a:ext uri="{FF2B5EF4-FFF2-40B4-BE49-F238E27FC236}">
                <a16:creationId xmlns:a16="http://schemas.microsoft.com/office/drawing/2014/main" id="{CA7594D5-748C-E49F-57E6-BC691C3B955B}"/>
              </a:ext>
            </a:extLst>
          </p:cNvPr>
          <p:cNvPicPr>
            <a:picLocks noChangeAspect="1"/>
          </p:cNvPicPr>
          <p:nvPr>
            <a:videoFile r:link="rId9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4202110" y="3123347"/>
            <a:ext cx="4002266" cy="2251275"/>
          </a:xfrm>
          <a:prstGeom prst="rect">
            <a:avLst/>
          </a:prstGeom>
        </p:spPr>
      </p:pic>
      <p:pic>
        <p:nvPicPr>
          <p:cNvPr id="12" name="MME_829">
            <a:hlinkClick r:id="" action="ppaction://media"/>
            <a:extLst>
              <a:ext uri="{FF2B5EF4-FFF2-40B4-BE49-F238E27FC236}">
                <a16:creationId xmlns:a16="http://schemas.microsoft.com/office/drawing/2014/main" id="{5BBC7586-B859-EB59-A046-3B3DF311342B}"/>
              </a:ext>
            </a:extLst>
          </p:cNvPr>
          <p:cNvPicPr>
            <a:picLocks noChangeAspect="1"/>
          </p:cNvPicPr>
          <p:nvPr>
            <a:videoFile r:link="rId11"/>
            <p:extLst>
              <p:ext uri="{DAA4B4D4-6D71-4841-9C94-3DE7FCFB9230}">
                <p14:media xmlns:p14="http://schemas.microsoft.com/office/powerpoint/2010/main" r:embed="rId10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8204376" y="3123347"/>
            <a:ext cx="4002263" cy="2251273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3B4BED26-4D29-59EF-9CD1-A37E12C7E0E7}"/>
              </a:ext>
            </a:extLst>
          </p:cNvPr>
          <p:cNvSpPr txBox="1"/>
          <p:nvPr/>
        </p:nvSpPr>
        <p:spPr>
          <a:xfrm>
            <a:off x="129746" y="6421131"/>
            <a:ext cx="119325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Given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two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motions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 </a:t>
            </a:r>
            <a:r>
              <a:rPr lang="de-CH" altLang="zh-CN" dirty="0">
                <a:solidFill>
                  <a:schemeClr val="tx2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BLUE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models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generate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transition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</a:t>
            </a:r>
            <a:r>
              <a:rPr lang="de-CH" altLang="zh-CN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WHITE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motion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prior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7AAF4E3-235A-E442-7FF2-375A26911056}"/>
              </a:ext>
            </a:extLst>
          </p:cNvPr>
          <p:cNvSpPr txBox="1"/>
          <p:nvPr/>
        </p:nvSpPr>
        <p:spPr>
          <a:xfrm>
            <a:off x="506896" y="4333461"/>
            <a:ext cx="22429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Naïve Concatenation</a:t>
            </a:r>
            <a:endParaRPr kumimoji="1" lang="zh-CN" altLang="en-US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08A3B80-6DD1-586F-DCD7-0019D0CC4A82}"/>
              </a:ext>
            </a:extLst>
          </p:cNvPr>
          <p:cNvSpPr txBox="1"/>
          <p:nvPr/>
        </p:nvSpPr>
        <p:spPr>
          <a:xfrm>
            <a:off x="4553348" y="2503476"/>
            <a:ext cx="32997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CH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EMDM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fails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produce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transition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frames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kumimoji="1"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793EAEA-96BF-F173-F52B-9D67EE81C36A}"/>
              </a:ext>
            </a:extLst>
          </p:cNvPr>
          <p:cNvSpPr txBox="1"/>
          <p:nvPr/>
        </p:nvSpPr>
        <p:spPr>
          <a:xfrm>
            <a:off x="8816009" y="2559023"/>
            <a:ext cx="30828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MDM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outputs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unnatural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poses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kumimoji="1"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ADC6E1E-5D9F-B41A-BBAF-6A242E416C4E}"/>
              </a:ext>
            </a:extLst>
          </p:cNvPr>
          <p:cNvSpPr txBox="1"/>
          <p:nvPr/>
        </p:nvSpPr>
        <p:spPr>
          <a:xfrm>
            <a:off x="4553348" y="5408661"/>
            <a:ext cx="34868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MLD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misses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upcoming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motion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kumimoji="1" lang="zh-CN" altLang="en-US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C7F896D-0232-3383-84D8-BD660B9986C3}"/>
              </a:ext>
            </a:extLst>
          </p:cNvPr>
          <p:cNvSpPr txBox="1"/>
          <p:nvPr/>
        </p:nvSpPr>
        <p:spPr>
          <a:xfrm>
            <a:off x="8625800" y="5408661"/>
            <a:ext cx="28425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CH" altLang="zh-CN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LaMP</a:t>
            </a:r>
            <a:r>
              <a:rPr lang="de-CH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de-CH" altLang="zh-CN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ours</a:t>
            </a:r>
            <a:r>
              <a:rPr lang="de-CH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generates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natural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transitions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kumimoji="1"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7691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7825"/>
    </mc:Choice>
    <mc:Fallback>
      <p:transition spd="slow" advTm="2782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60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600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600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600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3" repeatCount="indefinite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8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29" repeatCount="indefinite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4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35" repeatCount="indefinite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0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video>
              <p:cMediaNode vol="80000">
                <p:cTn id="41" repeatCount="indefinite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 vol="80000">
                <p:cTn id="47" repeatCount="indefinite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52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  <p:extLst>
    <p:ext uri="{E180D4A7-C9FB-4DFB-919C-405C955672EB}">
      <p14:showEvtLst xmlns:p14="http://schemas.microsoft.com/office/powerpoint/2010/main">
        <p14:playEvt time="1948" objId="3"/>
        <p14:playEvt time="7976" objId="3"/>
        <p14:playEvt time="13048" objId="9"/>
        <p14:playEvt time="13494" objId="11"/>
        <p14:playEvt time="13893" objId="10"/>
        <p14:playEvt time="14007" objId="3"/>
        <p14:playEvt time="14360" objId="12"/>
        <p14:playEvt time="19060" objId="9"/>
        <p14:playEvt time="19514" objId="11"/>
        <p14:playEvt time="19912" objId="10"/>
        <p14:playEvt time="20380" objId="12"/>
        <p14:playEvt time="25093" objId="9"/>
        <p14:playEvt time="25542" objId="11"/>
        <p14:playEvt time="25944" objId="10"/>
        <p14:playEvt time="26411" objId="12"/>
        <p14:stopEvt time="27825" objId="3"/>
        <p14:stopEvt time="27825" objId="9"/>
        <p14:stopEvt time="27825" objId="11"/>
        <p14:stopEvt time="27825" objId="10"/>
        <p14:stopEvt time="27825" objId="12"/>
      </p14:showEvtLst>
    </p:ext>
  </p:extLs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733B25F-544C-7BE3-CCCE-1C9D432F99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287642"/>
            <a:ext cx="10515600" cy="1325563"/>
          </a:xfrm>
        </p:spPr>
        <p:txBody>
          <a:bodyPr/>
          <a:lstStyle/>
          <a:p>
            <a:r>
              <a:rPr kumimoji="1"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Motion Refinement</a:t>
            </a:r>
            <a:endParaRPr kumimoji="1"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ori_4246">
            <a:hlinkClick r:id="" action="ppaction://media"/>
            <a:extLst>
              <a:ext uri="{FF2B5EF4-FFF2-40B4-BE49-F238E27FC236}">
                <a16:creationId xmlns:a16="http://schemas.microsoft.com/office/drawing/2014/main" id="{BAA94822-6D69-122C-B4ED-F0A1BD5F6B47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4630" y="1971699"/>
            <a:ext cx="4044494" cy="2275028"/>
          </a:xfrm>
          <a:prstGeom prst="rect">
            <a:avLst/>
          </a:prstGeom>
        </p:spPr>
      </p:pic>
      <p:pic>
        <p:nvPicPr>
          <p:cNvPr id="5" name="emdm_4246">
            <a:hlinkClick r:id="" action="ppaction://media"/>
            <a:extLst>
              <a:ext uri="{FF2B5EF4-FFF2-40B4-BE49-F238E27FC236}">
                <a16:creationId xmlns:a16="http://schemas.microsoft.com/office/drawing/2014/main" id="{05FE7EFF-2895-0B01-C564-9F9B7B294C3A}"/>
              </a:ext>
            </a:extLst>
          </p:cNvPr>
          <p:cNvPicPr>
            <a:picLocks noChangeAspect="1"/>
          </p:cNvPicPr>
          <p:nvPr>
            <a:vide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4627399" y="427383"/>
            <a:ext cx="3778331" cy="2125311"/>
          </a:xfrm>
          <a:prstGeom prst="rect">
            <a:avLst/>
          </a:prstGeom>
        </p:spPr>
      </p:pic>
      <p:pic>
        <p:nvPicPr>
          <p:cNvPr id="6" name="mdm_4246">
            <a:hlinkClick r:id="" action="ppaction://media"/>
            <a:extLst>
              <a:ext uri="{FF2B5EF4-FFF2-40B4-BE49-F238E27FC236}">
                <a16:creationId xmlns:a16="http://schemas.microsoft.com/office/drawing/2014/main" id="{5B2D1B6F-19F9-58D3-6837-0F97B8F176D9}"/>
              </a:ext>
            </a:extLst>
          </p:cNvPr>
          <p:cNvPicPr>
            <a:picLocks noChangeAspect="1"/>
          </p:cNvPicPr>
          <p:nvPr>
            <a:vide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8405730" y="427383"/>
            <a:ext cx="3778331" cy="2125311"/>
          </a:xfrm>
          <a:prstGeom prst="rect">
            <a:avLst/>
          </a:prstGeom>
        </p:spPr>
      </p:pic>
      <p:pic>
        <p:nvPicPr>
          <p:cNvPr id="7" name="mld_4246">
            <a:hlinkClick r:id="" action="ppaction://media"/>
            <a:extLst>
              <a:ext uri="{FF2B5EF4-FFF2-40B4-BE49-F238E27FC236}">
                <a16:creationId xmlns:a16="http://schemas.microsoft.com/office/drawing/2014/main" id="{585FC4EB-3CE1-1D32-2485-41ED3AF43FAC}"/>
              </a:ext>
            </a:extLst>
          </p:cNvPr>
          <p:cNvPicPr>
            <a:picLocks noChangeAspect="1"/>
          </p:cNvPicPr>
          <p:nvPr>
            <a:videoFile r:link="rId9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4635337" y="3341404"/>
            <a:ext cx="3778332" cy="2125312"/>
          </a:xfrm>
          <a:prstGeom prst="rect">
            <a:avLst/>
          </a:prstGeom>
        </p:spPr>
      </p:pic>
      <p:pic>
        <p:nvPicPr>
          <p:cNvPr id="8" name="mme_4246">
            <a:hlinkClick r:id="" action="ppaction://media"/>
            <a:extLst>
              <a:ext uri="{FF2B5EF4-FFF2-40B4-BE49-F238E27FC236}">
                <a16:creationId xmlns:a16="http://schemas.microsoft.com/office/drawing/2014/main" id="{E3AD2AC0-B7E0-0AF3-220B-8F992ABCA076}"/>
              </a:ext>
            </a:extLst>
          </p:cNvPr>
          <p:cNvPicPr>
            <a:picLocks noChangeAspect="1"/>
          </p:cNvPicPr>
          <p:nvPr>
            <a:videoFile r:link="rId11"/>
            <p:extLst>
              <p:ext uri="{DAA4B4D4-6D71-4841-9C94-3DE7FCFB9230}">
                <p14:media xmlns:p14="http://schemas.microsoft.com/office/powerpoint/2010/main" r:embed="rId10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8413669" y="3341404"/>
            <a:ext cx="3778331" cy="2125311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FCF5C112-A1F4-869D-206C-03BAF29B34B7}"/>
              </a:ext>
            </a:extLst>
          </p:cNvPr>
          <p:cNvSpPr txBox="1"/>
          <p:nvPr/>
        </p:nvSpPr>
        <p:spPr>
          <a:xfrm>
            <a:off x="14630" y="6430617"/>
            <a:ext cx="117471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Noisy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input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 </a:t>
            </a:r>
            <a:r>
              <a:rPr lang="de-CH" altLang="zh-CN" dirty="0">
                <a:solidFill>
                  <a:schemeClr val="tx2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BLUE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Model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outputs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refined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motions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30FF7AD-19AD-1216-A8B2-8EFC95BFFAFF}"/>
              </a:ext>
            </a:extLst>
          </p:cNvPr>
          <p:cNvSpPr txBox="1"/>
          <p:nvPr/>
        </p:nvSpPr>
        <p:spPr>
          <a:xfrm>
            <a:off x="1143000" y="4278046"/>
            <a:ext cx="15119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altLang="zh-CN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Noisy</a:t>
            </a:r>
            <a:r>
              <a:rPr lang="de-CH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Motion</a:t>
            </a:r>
            <a:endParaRPr kumimoji="1"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8FB5CCB-0C74-F8B2-5B07-8A13A0DC1F57}"/>
              </a:ext>
            </a:extLst>
          </p:cNvPr>
          <p:cNvSpPr txBox="1"/>
          <p:nvPr/>
        </p:nvSpPr>
        <p:spPr>
          <a:xfrm>
            <a:off x="4876607" y="2607550"/>
            <a:ext cx="32799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CH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EMDM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outputs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noisy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motion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kumimoji="1" lang="zh-CN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0B9DE37-E9A2-7961-9668-0D8512E71B69}"/>
              </a:ext>
            </a:extLst>
          </p:cNvPr>
          <p:cNvSpPr txBox="1"/>
          <p:nvPr/>
        </p:nvSpPr>
        <p:spPr>
          <a:xfrm>
            <a:off x="9362660" y="2560091"/>
            <a:ext cx="23058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CH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MDM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yields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low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-quality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motion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kumimoji="1"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500A584-89EC-19F1-0F33-2A20E49271F3}"/>
              </a:ext>
            </a:extLst>
          </p:cNvPr>
          <p:cNvSpPr txBox="1"/>
          <p:nvPr/>
        </p:nvSpPr>
        <p:spPr>
          <a:xfrm>
            <a:off x="5257800" y="5555531"/>
            <a:ext cx="27098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CH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MLD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loses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pose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details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kumimoji="1" lang="zh-CN" altLang="en-US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292C564D-0D15-1665-5985-F72DB5BF1BF9}"/>
              </a:ext>
            </a:extLst>
          </p:cNvPr>
          <p:cNvSpPr txBox="1"/>
          <p:nvPr/>
        </p:nvSpPr>
        <p:spPr>
          <a:xfrm>
            <a:off x="8598080" y="5555531"/>
            <a:ext cx="36599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altLang="zh-CN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LaMP</a:t>
            </a:r>
            <a:r>
              <a:rPr lang="de-CH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de-CH" altLang="zh-CN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our</a:t>
            </a:r>
            <a:r>
              <a:rPr lang="de-CH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produces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smooth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results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kumimoji="1"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888718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547"/>
    </mc:Choice>
    <mc:Fallback>
      <p:transition spd="slow" advTm="2454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6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60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60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60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3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8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29" repeatCount="indefinite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4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35" repeatCount="indefinite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0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41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47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5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  <p:extLst>
    <p:ext uri="{E180D4A7-C9FB-4DFB-919C-405C955672EB}">
      <p14:showEvtLst xmlns:p14="http://schemas.microsoft.com/office/powerpoint/2010/main">
        <p14:playEvt time="865" objId="4"/>
        <p14:playEvt time="6881" objId="4"/>
        <p14:playEvt time="8490" objId="5"/>
        <p14:playEvt time="9005" objId="7"/>
        <p14:playEvt time="9255" objId="6"/>
        <p14:playEvt time="9788" objId="8"/>
        <p14:playEvt time="12919" objId="4"/>
        <p14:playEvt time="14500" objId="5"/>
        <p14:playEvt time="15017" objId="7"/>
        <p14:playEvt time="15300" objId="6"/>
        <p14:playEvt time="15801" objId="8"/>
        <p14:playEvt time="18952" objId="4"/>
        <p14:playEvt time="20533" objId="5"/>
        <p14:playEvt time="21050" objId="7"/>
        <p14:playEvt time="21333" objId="6"/>
        <p14:playEvt time="21833" objId="8"/>
        <p14:stopEvt time="24547" objId="4"/>
        <p14:stopEvt time="24547" objId="5"/>
        <p14:stopEvt time="24547" objId="7"/>
        <p14:stopEvt time="24547" objId="6"/>
        <p14:stopEvt time="24547" objId="8"/>
      </p14:showEvtLst>
    </p:ext>
  </p:extLs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25553E-DDA9-F17D-7FA7-D3B5960DC9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C75C698-C5C9-9E0C-4B41-A62669F9DF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336790"/>
            <a:ext cx="10515600" cy="1325563"/>
          </a:xfrm>
        </p:spPr>
        <p:txBody>
          <a:bodyPr/>
          <a:lstStyle/>
          <a:p>
            <a:r>
              <a:rPr kumimoji="1"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Motion Refinement</a:t>
            </a:r>
            <a:endParaRPr kumimoji="1"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emdm_4605">
            <a:hlinkClick r:id="" action="ppaction://media"/>
            <a:extLst>
              <a:ext uri="{FF2B5EF4-FFF2-40B4-BE49-F238E27FC236}">
                <a16:creationId xmlns:a16="http://schemas.microsoft.com/office/drawing/2014/main" id="{A9FBBFE0-4ECE-440D-268A-05B6B37D92E6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4571944" y="325991"/>
            <a:ext cx="3802074" cy="2138667"/>
          </a:xfrm>
          <a:prstGeom prst="rect">
            <a:avLst/>
          </a:prstGeom>
        </p:spPr>
      </p:pic>
      <p:pic>
        <p:nvPicPr>
          <p:cNvPr id="9" name="mdm_4605">
            <a:hlinkClick r:id="" action="ppaction://media"/>
            <a:extLst>
              <a:ext uri="{FF2B5EF4-FFF2-40B4-BE49-F238E27FC236}">
                <a16:creationId xmlns:a16="http://schemas.microsoft.com/office/drawing/2014/main" id="{2805B357-A733-8EDE-5140-03FCE5697A09}"/>
              </a:ext>
            </a:extLst>
          </p:cNvPr>
          <p:cNvPicPr>
            <a:picLocks noChangeAspect="1"/>
          </p:cNvPicPr>
          <p:nvPr>
            <a:vide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8374018" y="325991"/>
            <a:ext cx="3802071" cy="2138665"/>
          </a:xfrm>
          <a:prstGeom prst="rect">
            <a:avLst/>
          </a:prstGeom>
        </p:spPr>
      </p:pic>
      <p:pic>
        <p:nvPicPr>
          <p:cNvPr id="10" name="ori_4605">
            <a:hlinkClick r:id="" action="ppaction://media"/>
            <a:extLst>
              <a:ext uri="{FF2B5EF4-FFF2-40B4-BE49-F238E27FC236}">
                <a16:creationId xmlns:a16="http://schemas.microsoft.com/office/drawing/2014/main" id="{32E784DB-693D-4A3E-AFDC-C7F2D993CFD3}"/>
              </a:ext>
            </a:extLst>
          </p:cNvPr>
          <p:cNvPicPr>
            <a:picLocks noChangeAspect="1"/>
          </p:cNvPicPr>
          <p:nvPr>
            <a:vide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5907" y="1804996"/>
            <a:ext cx="4114083" cy="2314171"/>
          </a:xfrm>
          <a:prstGeom prst="rect">
            <a:avLst/>
          </a:prstGeom>
        </p:spPr>
      </p:pic>
      <p:pic>
        <p:nvPicPr>
          <p:cNvPr id="11" name="mld_4605">
            <a:hlinkClick r:id="" action="ppaction://media"/>
            <a:extLst>
              <a:ext uri="{FF2B5EF4-FFF2-40B4-BE49-F238E27FC236}">
                <a16:creationId xmlns:a16="http://schemas.microsoft.com/office/drawing/2014/main" id="{3D9F891A-695F-F37D-45C0-19EF12832FE8}"/>
              </a:ext>
            </a:extLst>
          </p:cNvPr>
          <p:cNvPicPr>
            <a:picLocks noChangeAspect="1"/>
          </p:cNvPicPr>
          <p:nvPr>
            <a:videoFile r:link="rId9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4571944" y="3063295"/>
            <a:ext cx="3802075" cy="2138667"/>
          </a:xfrm>
          <a:prstGeom prst="rect">
            <a:avLst/>
          </a:prstGeom>
        </p:spPr>
      </p:pic>
      <p:pic>
        <p:nvPicPr>
          <p:cNvPr id="12" name="mme_4605">
            <a:hlinkClick r:id="" action="ppaction://media"/>
            <a:extLst>
              <a:ext uri="{FF2B5EF4-FFF2-40B4-BE49-F238E27FC236}">
                <a16:creationId xmlns:a16="http://schemas.microsoft.com/office/drawing/2014/main" id="{34FBF644-21BE-89C0-6D1F-94A218530066}"/>
              </a:ext>
            </a:extLst>
          </p:cNvPr>
          <p:cNvPicPr>
            <a:picLocks noChangeAspect="1"/>
          </p:cNvPicPr>
          <p:nvPr>
            <a:videoFile r:link="rId11"/>
            <p:extLst>
              <p:ext uri="{DAA4B4D4-6D71-4841-9C94-3DE7FCFB9230}">
                <p14:media xmlns:p14="http://schemas.microsoft.com/office/powerpoint/2010/main" r:embed="rId10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8374019" y="3063296"/>
            <a:ext cx="3802074" cy="2138666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40515D08-EE69-83CA-6803-D126C562F140}"/>
              </a:ext>
            </a:extLst>
          </p:cNvPr>
          <p:cNvSpPr txBox="1"/>
          <p:nvPr/>
        </p:nvSpPr>
        <p:spPr>
          <a:xfrm>
            <a:off x="15907" y="6347343"/>
            <a:ext cx="117471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Noisy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input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 </a:t>
            </a:r>
            <a:r>
              <a:rPr lang="de-CH" altLang="zh-CN" dirty="0">
                <a:solidFill>
                  <a:schemeClr val="tx2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BLUE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Model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outputs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refined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motions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372A0C8-67E5-7BAB-AF3D-C6C0F7A34C60}"/>
              </a:ext>
            </a:extLst>
          </p:cNvPr>
          <p:cNvSpPr txBox="1"/>
          <p:nvPr/>
        </p:nvSpPr>
        <p:spPr>
          <a:xfrm>
            <a:off x="1158955" y="4132628"/>
            <a:ext cx="15119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altLang="zh-CN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Noisy</a:t>
            </a:r>
            <a:r>
              <a:rPr lang="de-CH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Motion</a:t>
            </a:r>
            <a:endParaRPr kumimoji="1" lang="zh-CN" altLang="en-US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6E868AE-5321-DA66-4FE9-5AD2F7BF0AF2}"/>
              </a:ext>
            </a:extLst>
          </p:cNvPr>
          <p:cNvSpPr txBox="1"/>
          <p:nvPr/>
        </p:nvSpPr>
        <p:spPr>
          <a:xfrm>
            <a:off x="4972520" y="2440810"/>
            <a:ext cx="31805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CH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EMDM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outputs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noisy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motion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kumimoji="1"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FA61E4C-1FEC-C663-B6B5-1D6DA2378417}"/>
              </a:ext>
            </a:extLst>
          </p:cNvPr>
          <p:cNvSpPr txBox="1"/>
          <p:nvPr/>
        </p:nvSpPr>
        <p:spPr>
          <a:xfrm>
            <a:off x="8631013" y="2530077"/>
            <a:ext cx="32880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MDM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yields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low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-quality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motion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kumimoji="1"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80EFF21-2A73-2CF3-85DF-33C020A000F6}"/>
              </a:ext>
            </a:extLst>
          </p:cNvPr>
          <p:cNvSpPr txBox="1"/>
          <p:nvPr/>
        </p:nvSpPr>
        <p:spPr>
          <a:xfrm>
            <a:off x="4972520" y="5360566"/>
            <a:ext cx="31805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CH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MLD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loses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pose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details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kumimoji="1" lang="zh-CN" altLang="en-US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F561B86-1E11-5206-7955-7A7E820D9E87}"/>
              </a:ext>
            </a:extLst>
          </p:cNvPr>
          <p:cNvSpPr txBox="1"/>
          <p:nvPr/>
        </p:nvSpPr>
        <p:spPr>
          <a:xfrm>
            <a:off x="8445065" y="5360566"/>
            <a:ext cx="36599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altLang="zh-CN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LaMP</a:t>
            </a:r>
            <a:r>
              <a:rPr lang="de-CH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de-CH" altLang="zh-CN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our</a:t>
            </a:r>
            <a:r>
              <a:rPr lang="de-CH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produces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smooth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results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kumimoji="1"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745055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4371"/>
    </mc:Choice>
    <mc:Fallback>
      <p:transition spd="slow" advTm="1437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60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60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00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8000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60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4000"/>
                            </p:stCondLst>
                            <p:childTnLst>
                              <p:par>
                                <p:cTn id="1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600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9" repeatCount="indefinite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4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 vol="80000">
                <p:cTn id="25" repeatCount="indefinite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0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31" repeatCount="indefinite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video>
              <p:cMediaNode vol="80000">
                <p:cTn id="37" repeatCount="indefinite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43" repeatCount="indefinite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8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  <p:extLst>
    <p:ext uri="{E180D4A7-C9FB-4DFB-919C-405C955672EB}">
      <p14:showEvtLst xmlns:p14="http://schemas.microsoft.com/office/powerpoint/2010/main">
        <p14:playEvt time="8" objId="10"/>
        <p14:playEvt time="723" objId="3"/>
        <p14:playEvt time="726" objId="11"/>
        <p14:playEvt time="728" objId="9"/>
        <p14:playEvt time="730" objId="12"/>
        <p14:playEvt time="6038" objId="10"/>
        <p14:playEvt time="6742" objId="3"/>
        <p14:playEvt time="6750" objId="11"/>
        <p14:playEvt time="6755" objId="9"/>
        <p14:playEvt time="6758" objId="12"/>
        <p14:playEvt time="12057" objId="10"/>
        <p14:playEvt time="12790" objId="3"/>
        <p14:playEvt time="12809" objId="11"/>
        <p14:stopEvt time="14371" objId="10"/>
        <p14:stopEvt time="14371" objId="3"/>
        <p14:stopEvt time="14371" objId="11"/>
        <p14:stopEvt time="14371" objId="9"/>
        <p14:stopEvt time="14371" objId="12"/>
      </p14:showEvtLst>
    </p:ext>
  </p:extLs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F0AF53-C5E7-56F6-D985-71B6403381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009FD81-DDFD-986F-CC99-3974CCEF27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Motion Editing</a:t>
            </a:r>
            <a:endParaRPr kumimoji="1"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Input_01884">
            <a:hlinkClick r:id="" action="ppaction://media"/>
            <a:extLst>
              <a:ext uri="{FF2B5EF4-FFF2-40B4-BE49-F238E27FC236}">
                <a16:creationId xmlns:a16="http://schemas.microsoft.com/office/drawing/2014/main" id="{B305A86F-3852-F8A6-07AE-93DADA4402C8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6096000" y="56760"/>
            <a:ext cx="4515677" cy="2540068"/>
          </a:xfrm>
          <a:prstGeom prst="rect">
            <a:avLst/>
          </a:prstGeom>
        </p:spPr>
      </p:pic>
      <p:pic>
        <p:nvPicPr>
          <p:cNvPr id="4" name="LaMP_01884">
            <a:hlinkClick r:id="" action="ppaction://media"/>
            <a:extLst>
              <a:ext uri="{FF2B5EF4-FFF2-40B4-BE49-F238E27FC236}">
                <a16:creationId xmlns:a16="http://schemas.microsoft.com/office/drawing/2014/main" id="{2FC5D8B9-1E7A-B94C-21BA-3E0B3E20FD96}"/>
              </a:ext>
            </a:extLst>
          </p:cNvPr>
          <p:cNvPicPr>
            <a:picLocks noChangeAspect="1"/>
          </p:cNvPicPr>
          <p:nvPr>
            <a:vide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8239827" y="3149624"/>
            <a:ext cx="3952173" cy="2223097"/>
          </a:xfrm>
          <a:prstGeom prst="rect">
            <a:avLst/>
          </a:prstGeom>
        </p:spPr>
      </p:pic>
      <p:pic>
        <p:nvPicPr>
          <p:cNvPr id="5" name="MDM_01884">
            <a:hlinkClick r:id="" action="ppaction://media"/>
            <a:extLst>
              <a:ext uri="{FF2B5EF4-FFF2-40B4-BE49-F238E27FC236}">
                <a16:creationId xmlns:a16="http://schemas.microsoft.com/office/drawing/2014/main" id="{7B42A50D-E9D4-5F0E-0C2C-4033AA35EFD2}"/>
              </a:ext>
            </a:extLst>
          </p:cNvPr>
          <p:cNvPicPr>
            <a:picLocks noChangeAspect="1"/>
          </p:cNvPicPr>
          <p:nvPr>
            <a:vide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-1587" y="3149624"/>
            <a:ext cx="3953761" cy="2223991"/>
          </a:xfrm>
          <a:prstGeom prst="rect">
            <a:avLst/>
          </a:prstGeom>
        </p:spPr>
      </p:pic>
      <p:pic>
        <p:nvPicPr>
          <p:cNvPr id="6" name="MLD_01884">
            <a:hlinkClick r:id="" action="ppaction://media"/>
            <a:extLst>
              <a:ext uri="{FF2B5EF4-FFF2-40B4-BE49-F238E27FC236}">
                <a16:creationId xmlns:a16="http://schemas.microsoft.com/office/drawing/2014/main" id="{6E1FDC2E-0A87-6170-B2F0-8664FA9AE0AB}"/>
              </a:ext>
            </a:extLst>
          </p:cNvPr>
          <p:cNvPicPr>
            <a:picLocks noChangeAspect="1"/>
          </p:cNvPicPr>
          <p:nvPr>
            <a:videoFile r:link="rId9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4116738" y="3146052"/>
            <a:ext cx="3958523" cy="2226669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7EC0151B-F794-2234-CB4C-E809955BA6D2}"/>
              </a:ext>
            </a:extLst>
          </p:cNvPr>
          <p:cNvSpPr txBox="1"/>
          <p:nvPr/>
        </p:nvSpPr>
        <p:spPr>
          <a:xfrm>
            <a:off x="93148" y="6211669"/>
            <a:ext cx="120988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altLang="zh-CN" b="1" dirty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White </a:t>
            </a:r>
            <a:r>
              <a:rPr lang="de-CH" altLang="zh-CN" b="1" dirty="0" err="1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motion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Input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test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motion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de-CH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Red</a:t>
            </a:r>
            <a:r>
              <a:rPr lang="de-CH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dot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Sampled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target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location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r>
              <a:rPr lang="de-CH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EMDM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not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included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not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inversible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kumimoji="1"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B3BF4DF-74F3-661E-3290-198C874BCFE6}"/>
              </a:ext>
            </a:extLst>
          </p:cNvPr>
          <p:cNvSpPr txBox="1"/>
          <p:nvPr/>
        </p:nvSpPr>
        <p:spPr>
          <a:xfrm>
            <a:off x="387626" y="5372721"/>
            <a:ext cx="30811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CH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MDM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alters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motion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semantics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walking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style).</a:t>
            </a:r>
            <a:endParaRPr kumimoji="1"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EF8CA32-6083-FEC5-6524-2378050A987C}"/>
              </a:ext>
            </a:extLst>
          </p:cNvPr>
          <p:cNvSpPr txBox="1"/>
          <p:nvPr/>
        </p:nvSpPr>
        <p:spPr>
          <a:xfrm>
            <a:off x="4870174" y="5446643"/>
            <a:ext cx="29504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MLD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fails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reach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target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kumimoji="1"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CB1579E-D755-0902-17F3-C5BAA3C7EB67}"/>
              </a:ext>
            </a:extLst>
          </p:cNvPr>
          <p:cNvSpPr txBox="1"/>
          <p:nvPr/>
        </p:nvSpPr>
        <p:spPr>
          <a:xfrm>
            <a:off x="8452200" y="5394483"/>
            <a:ext cx="3739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CH" altLang="zh-CN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LaMP</a:t>
            </a:r>
            <a:r>
              <a:rPr lang="de-CH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de-CH" altLang="zh-CN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our</a:t>
            </a:r>
            <a:r>
              <a:rPr lang="de-CH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reaches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target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while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preserving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input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motion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style.</a:t>
            </a:r>
            <a:endParaRPr kumimoji="1"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121322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1273"/>
    </mc:Choice>
    <mc:Fallback>
      <p:transition spd="slow" advTm="2127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525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525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525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9" repeatCount="indefinite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4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25" repeatCount="indefinite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0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31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37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  <p:extLst>
    <p:ext uri="{E180D4A7-C9FB-4DFB-919C-405C955672EB}">
      <p14:showEvtLst xmlns:p14="http://schemas.microsoft.com/office/powerpoint/2010/main">
        <p14:playEvt time="528" objId="3"/>
        <p14:playEvt time="6046" objId="3"/>
        <p14:playEvt time="6729" objId="5"/>
        <p14:playEvt time="7162" objId="6"/>
        <p14:playEvt time="7579" objId="4"/>
        <p14:playEvt time="11560" objId="3"/>
        <p14:playEvt time="12003" objId="5"/>
        <p14:playEvt time="12427" objId="6"/>
        <p14:playEvt time="12844" objId="4"/>
        <p14:playEvt time="17079" objId="3"/>
        <p14:playEvt time="17277" objId="5"/>
        <p14:playEvt time="17694" objId="6"/>
        <p14:playEvt time="18112" objId="4"/>
        <p14:pauseEvt time="21273" objId="3"/>
        <p14:pauseEvt time="21273" objId="5"/>
        <p14:pauseEvt time="21273" objId="6"/>
        <p14:pauseEvt time="21273" objId="4"/>
        <p14:stopEvt time="21273" objId="3"/>
        <p14:stopEvt time="21273" objId="5"/>
        <p14:stopEvt time="21273" objId="6"/>
        <p14:stopEvt time="21273" objId="4"/>
      </p14:showEvtLst>
    </p:ext>
  </p:extLs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ECA03A-7965-2DD3-84D2-F8CC3923CD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132C409-C6B4-F72F-4931-301A4D4467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Motion Editing</a:t>
            </a:r>
            <a:endParaRPr kumimoji="1"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LaMP_02136">
            <a:hlinkClick r:id="" action="ppaction://media"/>
            <a:extLst>
              <a:ext uri="{FF2B5EF4-FFF2-40B4-BE49-F238E27FC236}">
                <a16:creationId xmlns:a16="http://schemas.microsoft.com/office/drawing/2014/main" id="{EBD3159E-E389-7BA8-9D7E-17038093D480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8236652" y="3148731"/>
            <a:ext cx="3955348" cy="2224883"/>
          </a:xfrm>
          <a:prstGeom prst="rect">
            <a:avLst/>
          </a:prstGeom>
        </p:spPr>
      </p:pic>
      <p:pic>
        <p:nvPicPr>
          <p:cNvPr id="8" name="Input_02136">
            <a:hlinkClick r:id="" action="ppaction://media"/>
            <a:extLst>
              <a:ext uri="{FF2B5EF4-FFF2-40B4-BE49-F238E27FC236}">
                <a16:creationId xmlns:a16="http://schemas.microsoft.com/office/drawing/2014/main" id="{25315FEF-6B0E-575D-D682-9B2A878A99FE}"/>
              </a:ext>
            </a:extLst>
          </p:cNvPr>
          <p:cNvPicPr>
            <a:picLocks noChangeAspect="1"/>
          </p:cNvPicPr>
          <p:nvPr>
            <a:vide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5865687" y="0"/>
            <a:ext cx="4515678" cy="2540069"/>
          </a:xfrm>
          <a:prstGeom prst="rect">
            <a:avLst/>
          </a:prstGeom>
        </p:spPr>
      </p:pic>
      <p:pic>
        <p:nvPicPr>
          <p:cNvPr id="9" name="MDM_02136">
            <a:hlinkClick r:id="" action="ppaction://media"/>
            <a:extLst>
              <a:ext uri="{FF2B5EF4-FFF2-40B4-BE49-F238E27FC236}">
                <a16:creationId xmlns:a16="http://schemas.microsoft.com/office/drawing/2014/main" id="{C9FC5467-22A9-044F-0B64-702011A0A157}"/>
              </a:ext>
            </a:extLst>
          </p:cNvPr>
          <p:cNvPicPr>
            <a:picLocks noChangeAspect="1"/>
          </p:cNvPicPr>
          <p:nvPr>
            <a:vide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0" y="3148731"/>
            <a:ext cx="3955348" cy="2224883"/>
          </a:xfrm>
          <a:prstGeom prst="rect">
            <a:avLst/>
          </a:prstGeom>
        </p:spPr>
      </p:pic>
      <p:pic>
        <p:nvPicPr>
          <p:cNvPr id="10" name="MLD_02136">
            <a:hlinkClick r:id="" action="ppaction://media"/>
            <a:extLst>
              <a:ext uri="{FF2B5EF4-FFF2-40B4-BE49-F238E27FC236}">
                <a16:creationId xmlns:a16="http://schemas.microsoft.com/office/drawing/2014/main" id="{4B03BC5C-2B6F-0257-76EF-78DDF0B0AFE3}"/>
              </a:ext>
            </a:extLst>
          </p:cNvPr>
          <p:cNvPicPr>
            <a:picLocks noChangeAspect="1"/>
          </p:cNvPicPr>
          <p:nvPr>
            <a:videoFile r:link="rId9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4116738" y="3146945"/>
            <a:ext cx="3958523" cy="2226669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19E21D18-2576-4BF2-5FD2-DF51BA7B52D5}"/>
              </a:ext>
            </a:extLst>
          </p:cNvPr>
          <p:cNvSpPr txBox="1"/>
          <p:nvPr/>
        </p:nvSpPr>
        <p:spPr>
          <a:xfrm>
            <a:off x="93148" y="6492875"/>
            <a:ext cx="120988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altLang="zh-CN" b="1" dirty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White </a:t>
            </a:r>
            <a:r>
              <a:rPr lang="de-CH" altLang="zh-CN" b="1" dirty="0" err="1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motion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Input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test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motion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de-CH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Red</a:t>
            </a:r>
            <a:r>
              <a:rPr lang="de-CH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dot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Sampled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target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location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5B1FD8A-ADDD-9B47-F25A-7241C721D34B}"/>
              </a:ext>
            </a:extLst>
          </p:cNvPr>
          <p:cNvSpPr txBox="1"/>
          <p:nvPr/>
        </p:nvSpPr>
        <p:spPr>
          <a:xfrm>
            <a:off x="0" y="5373614"/>
            <a:ext cx="42900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CH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MDM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alters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motion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semantics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(an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unexpected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movement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beginning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kumimoji="1" lang="zh-CN" alt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10C0E55-D146-06F6-AE52-D661FF20C850}"/>
              </a:ext>
            </a:extLst>
          </p:cNvPr>
          <p:cNvSpPr txBox="1"/>
          <p:nvPr/>
        </p:nvSpPr>
        <p:spPr>
          <a:xfrm>
            <a:off x="4788086" y="5512113"/>
            <a:ext cx="29504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MLD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fails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reach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target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kumimoji="1"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A5DEE9E-75D6-9AA5-6805-5DDB3E7E5CC6}"/>
              </a:ext>
            </a:extLst>
          </p:cNvPr>
          <p:cNvSpPr txBox="1"/>
          <p:nvPr/>
        </p:nvSpPr>
        <p:spPr>
          <a:xfrm>
            <a:off x="8339356" y="5399327"/>
            <a:ext cx="37499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CH" altLang="zh-CN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LaMP</a:t>
            </a:r>
            <a:r>
              <a:rPr lang="de-CH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de-CH" altLang="zh-CN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our</a:t>
            </a:r>
            <a:r>
              <a:rPr lang="de-CH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reaches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target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while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preserving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input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motion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style.</a:t>
            </a:r>
            <a:endParaRPr kumimoji="1"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343801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9823"/>
    </mc:Choice>
    <mc:Fallback>
      <p:transition spd="slow" advTm="1982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525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525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525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9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4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25" repeatCount="indefinite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0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31" repeatCount="indefinite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 vol="80000">
                <p:cTn id="37" repeatCount="indefinite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  <p:extLst>
    <p:ext uri="{E180D4A7-C9FB-4DFB-919C-405C955672EB}">
      <p14:showEvtLst xmlns:p14="http://schemas.microsoft.com/office/powerpoint/2010/main">
        <p14:playEvt time="576" objId="8"/>
        <p14:playEvt time="6091" objId="8"/>
        <p14:playEvt time="6915" objId="9"/>
        <p14:playEvt time="7398" objId="10"/>
        <p14:playEvt time="8049" objId="7"/>
        <p14:playEvt time="11624" objId="8"/>
        <p14:playEvt time="12175" objId="9"/>
        <p14:playEvt time="12661" objId="10"/>
        <p14:playEvt time="13312" objId="7"/>
        <p14:playEvt time="17442" objId="9"/>
        <p14:playEvt time="17944" objId="10"/>
        <p14:playEvt time="18593" objId="7"/>
        <p14:stopEvt time="19823" objId="8"/>
        <p14:stopEvt time="19823" objId="9"/>
        <p14:stopEvt time="19823" objId="10"/>
        <p14:stopEvt time="19823" objId="7"/>
      </p14:showEvtLst>
    </p:ext>
  </p:extLs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AC3B78E-CEF4-7124-908E-EFA13C8FAD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SDF Collision Avoidance</a:t>
            </a:r>
            <a:endParaRPr kumimoji="1"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LaMP2_03619">
            <a:hlinkClick r:id="" action="ppaction://media"/>
            <a:extLst>
              <a:ext uri="{FF2B5EF4-FFF2-40B4-BE49-F238E27FC236}">
                <a16:creationId xmlns:a16="http://schemas.microsoft.com/office/drawing/2014/main" id="{0FC48569-8E67-1A77-BE92-C5F8BBCD4018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8254412" y="3164081"/>
            <a:ext cx="3960983" cy="2228053"/>
          </a:xfrm>
          <a:prstGeom prst="rect">
            <a:avLst/>
          </a:prstGeom>
        </p:spPr>
      </p:pic>
      <p:pic>
        <p:nvPicPr>
          <p:cNvPr id="5" name="MDM_03619">
            <a:hlinkClick r:id="" action="ppaction://media"/>
            <a:extLst>
              <a:ext uri="{FF2B5EF4-FFF2-40B4-BE49-F238E27FC236}">
                <a16:creationId xmlns:a16="http://schemas.microsoft.com/office/drawing/2014/main" id="{BACB5711-9614-8580-B80A-E706FDAC202C}"/>
              </a:ext>
            </a:extLst>
          </p:cNvPr>
          <p:cNvPicPr>
            <a:picLocks noChangeAspect="1"/>
          </p:cNvPicPr>
          <p:nvPr>
            <a:vide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4115508" y="3164081"/>
            <a:ext cx="3960983" cy="2228053"/>
          </a:xfrm>
          <a:prstGeom prst="rect">
            <a:avLst/>
          </a:prstGeom>
        </p:spPr>
      </p:pic>
      <p:pic>
        <p:nvPicPr>
          <p:cNvPr id="6" name="Input_03619">
            <a:hlinkClick r:id="" action="ppaction://media"/>
            <a:extLst>
              <a:ext uri="{FF2B5EF4-FFF2-40B4-BE49-F238E27FC236}">
                <a16:creationId xmlns:a16="http://schemas.microsoft.com/office/drawing/2014/main" id="{0DD95AB3-0F21-8132-AC9F-010B48A19172}"/>
              </a:ext>
            </a:extLst>
          </p:cNvPr>
          <p:cNvPicPr>
            <a:picLocks noChangeAspect="1"/>
          </p:cNvPicPr>
          <p:nvPr>
            <a:vide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8254412" y="365125"/>
            <a:ext cx="3960983" cy="2228053"/>
          </a:xfrm>
          <a:prstGeom prst="rect">
            <a:avLst/>
          </a:prstGeom>
        </p:spPr>
      </p:pic>
      <p:pic>
        <p:nvPicPr>
          <p:cNvPr id="7" name="MLD_03619">
            <a:hlinkClick r:id="" action="ppaction://media"/>
            <a:extLst>
              <a:ext uri="{FF2B5EF4-FFF2-40B4-BE49-F238E27FC236}">
                <a16:creationId xmlns:a16="http://schemas.microsoft.com/office/drawing/2014/main" id="{1F34A01F-0042-92D7-EB0F-BCFB69F466EE}"/>
              </a:ext>
            </a:extLst>
          </p:cNvPr>
          <p:cNvPicPr>
            <a:picLocks noChangeAspect="1"/>
          </p:cNvPicPr>
          <p:nvPr>
            <a:videoFile r:link="rId9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0" y="3164081"/>
            <a:ext cx="3960985" cy="2228054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5F4278C7-3BEC-CFED-A3D3-67458681F90D}"/>
              </a:ext>
            </a:extLst>
          </p:cNvPr>
          <p:cNvSpPr txBox="1"/>
          <p:nvPr/>
        </p:nvSpPr>
        <p:spPr>
          <a:xfrm>
            <a:off x="9209622" y="-4207"/>
            <a:ext cx="21659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Collision Loss: 1.28  </a:t>
            </a:r>
            <a:endParaRPr kumimoji="1"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A0C6FA6-E17A-4171-F1BB-5E51972441F5}"/>
              </a:ext>
            </a:extLst>
          </p:cNvPr>
          <p:cNvSpPr txBox="1"/>
          <p:nvPr/>
        </p:nvSpPr>
        <p:spPr>
          <a:xfrm>
            <a:off x="950706" y="2794749"/>
            <a:ext cx="21659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Collision Loss: 1.09  </a:t>
            </a:r>
            <a:endParaRPr kumimoji="1"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006D2B0-6E9A-1D0F-7D22-726E35925EB9}"/>
              </a:ext>
            </a:extLst>
          </p:cNvPr>
          <p:cNvSpPr txBox="1"/>
          <p:nvPr/>
        </p:nvSpPr>
        <p:spPr>
          <a:xfrm>
            <a:off x="5070718" y="2794749"/>
            <a:ext cx="21659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Collision Loss: 0.00  </a:t>
            </a:r>
            <a:endParaRPr kumimoji="1"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BD113DE-7B38-3986-3880-F313BD9B39DD}"/>
              </a:ext>
            </a:extLst>
          </p:cNvPr>
          <p:cNvSpPr txBox="1"/>
          <p:nvPr/>
        </p:nvSpPr>
        <p:spPr>
          <a:xfrm>
            <a:off x="9209622" y="2741525"/>
            <a:ext cx="21659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Collision Loss: 0.00  </a:t>
            </a:r>
            <a:endParaRPr kumimoji="1"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83418F5-5985-5AB1-BC14-E68D93427103}"/>
              </a:ext>
            </a:extLst>
          </p:cNvPr>
          <p:cNvSpPr txBox="1"/>
          <p:nvPr/>
        </p:nvSpPr>
        <p:spPr>
          <a:xfrm>
            <a:off x="132256" y="6395534"/>
            <a:ext cx="119274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altLang="zh-CN" b="1" dirty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White </a:t>
            </a:r>
            <a:r>
              <a:rPr lang="de-CH" altLang="zh-CN" b="1" dirty="0" err="1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motion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Input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test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motion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de-CH" altLang="zh-CN" b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Yellow </a:t>
            </a:r>
            <a:r>
              <a:rPr lang="de-CH" altLang="zh-CN" b="1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sphere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Obstacles. 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C34BE31-6BCC-0596-6B4C-8778C939EC2A}"/>
              </a:ext>
            </a:extLst>
          </p:cNvPr>
          <p:cNvSpPr txBox="1"/>
          <p:nvPr/>
        </p:nvSpPr>
        <p:spPr>
          <a:xfrm>
            <a:off x="428127" y="5383883"/>
            <a:ext cx="32111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MLD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lacks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fine-grained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control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kumimoji="1" lang="zh-CN" altLang="en-US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25A91033-470F-0F7C-DBA2-04F6ADC28E56}"/>
              </a:ext>
            </a:extLst>
          </p:cNvPr>
          <p:cNvSpPr txBox="1"/>
          <p:nvPr/>
        </p:nvSpPr>
        <p:spPr>
          <a:xfrm>
            <a:off x="4586380" y="5392134"/>
            <a:ext cx="33643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CH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MDM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avoids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obstacle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but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produces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floating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artifacts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kumimoji="1" lang="zh-CN" altLang="en-US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4F25709E-E1AA-DCD5-E3CC-3B4A04A6D256}"/>
              </a:ext>
            </a:extLst>
          </p:cNvPr>
          <p:cNvSpPr txBox="1"/>
          <p:nvPr/>
        </p:nvSpPr>
        <p:spPr>
          <a:xfrm>
            <a:off x="8497146" y="5358686"/>
            <a:ext cx="34755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CH" altLang="zh-CN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LaMP</a:t>
            </a:r>
            <a:r>
              <a:rPr lang="de-CH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de-CH" altLang="zh-CN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ours</a:t>
            </a:r>
            <a:r>
              <a:rPr lang="de-CH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preserves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motion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style and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avoids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collision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kumimoji="1"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806253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9780"/>
    </mc:Choice>
    <mc:Fallback>
      <p:transition spd="slow" advTm="1978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55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55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55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9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4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25" repeatCount="indefinite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0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31" repeatCount="indefinite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37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  <p:extLst>
    <p:ext uri="{E180D4A7-C9FB-4DFB-919C-405C955672EB}">
      <p14:showEvtLst xmlns:p14="http://schemas.microsoft.com/office/powerpoint/2010/main">
        <p14:playEvt time="1262" objId="6"/>
        <p14:playEvt time="6782" objId="6"/>
        <p14:playEvt time="8015" objId="7"/>
        <p14:playEvt time="8583" objId="5"/>
        <p14:playEvt time="9049" objId="4"/>
        <p14:playEvt time="12297" objId="6"/>
        <p14:playEvt time="13530" objId="7"/>
        <p14:playEvt time="14097" objId="5"/>
        <p14:playEvt time="14563" objId="4"/>
        <p14:playEvt time="17815" objId="6"/>
        <p14:playEvt time="19050" objId="7"/>
        <p14:playEvt time="19616" objId="5"/>
        <p14:stopEvt time="19780" objId="6"/>
        <p14:stopEvt time="19780" objId="7"/>
        <p14:stopEvt time="19780" objId="5"/>
        <p14:stopEvt time="19780" objId="4"/>
      </p14:showEvtLst>
    </p:ext>
  </p:extLs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AC3B78E-CEF4-7124-908E-EFA13C8FAD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SDF Collision Avoidance</a:t>
            </a:r>
            <a:endParaRPr kumimoji="1"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Input_04197">
            <a:hlinkClick r:id="" action="ppaction://media"/>
            <a:extLst>
              <a:ext uri="{FF2B5EF4-FFF2-40B4-BE49-F238E27FC236}">
                <a16:creationId xmlns:a16="http://schemas.microsoft.com/office/drawing/2014/main" id="{A07C5BE3-B6A9-859A-1890-822EAD824BEB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8219901" y="554609"/>
            <a:ext cx="3972099" cy="2234306"/>
          </a:xfrm>
          <a:prstGeom prst="rect">
            <a:avLst/>
          </a:prstGeom>
        </p:spPr>
      </p:pic>
      <p:pic>
        <p:nvPicPr>
          <p:cNvPr id="8" name="LaMP2_04197">
            <a:hlinkClick r:id="" action="ppaction://media"/>
            <a:extLst>
              <a:ext uri="{FF2B5EF4-FFF2-40B4-BE49-F238E27FC236}">
                <a16:creationId xmlns:a16="http://schemas.microsoft.com/office/drawing/2014/main" id="{6AEEB742-B770-F731-2196-AFEA8F75A9D7}"/>
              </a:ext>
            </a:extLst>
          </p:cNvPr>
          <p:cNvPicPr>
            <a:picLocks noChangeAspect="1"/>
          </p:cNvPicPr>
          <p:nvPr>
            <a:vide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8231013" y="3264695"/>
            <a:ext cx="3960987" cy="2228055"/>
          </a:xfrm>
          <a:prstGeom prst="rect">
            <a:avLst/>
          </a:prstGeom>
        </p:spPr>
      </p:pic>
      <p:pic>
        <p:nvPicPr>
          <p:cNvPr id="9" name="MLD_04197">
            <a:hlinkClick r:id="" action="ppaction://media"/>
            <a:extLst>
              <a:ext uri="{FF2B5EF4-FFF2-40B4-BE49-F238E27FC236}">
                <a16:creationId xmlns:a16="http://schemas.microsoft.com/office/drawing/2014/main" id="{570A62FB-5E02-D030-2A0F-7E4732540EA9}"/>
              </a:ext>
            </a:extLst>
          </p:cNvPr>
          <p:cNvPicPr>
            <a:picLocks noChangeAspect="1"/>
          </p:cNvPicPr>
          <p:nvPr>
            <a:vide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0" y="3264695"/>
            <a:ext cx="3980565" cy="2239068"/>
          </a:xfrm>
          <a:prstGeom prst="rect">
            <a:avLst/>
          </a:prstGeom>
        </p:spPr>
      </p:pic>
      <p:pic>
        <p:nvPicPr>
          <p:cNvPr id="10" name="MDM_04197">
            <a:hlinkClick r:id="" action="ppaction://media"/>
            <a:extLst>
              <a:ext uri="{FF2B5EF4-FFF2-40B4-BE49-F238E27FC236}">
                <a16:creationId xmlns:a16="http://schemas.microsoft.com/office/drawing/2014/main" id="{D6E2E6D1-D8FC-FC49-F47A-891A9765708E}"/>
              </a:ext>
            </a:extLst>
          </p:cNvPr>
          <p:cNvPicPr>
            <a:picLocks noChangeAspect="1"/>
          </p:cNvPicPr>
          <p:nvPr>
            <a:videoFile r:link="rId9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4105716" y="3253681"/>
            <a:ext cx="3980567" cy="2239069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443B6927-71F1-5BF8-FF13-778D36D92A4F}"/>
              </a:ext>
            </a:extLst>
          </p:cNvPr>
          <p:cNvSpPr txBox="1"/>
          <p:nvPr/>
        </p:nvSpPr>
        <p:spPr>
          <a:xfrm>
            <a:off x="953349" y="2895363"/>
            <a:ext cx="21573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Collision Loss: 1.10  </a:t>
            </a:r>
            <a:endParaRPr kumimoji="1"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E8E6F9E-42A9-DD17-143D-14577B91B9B2}"/>
              </a:ext>
            </a:extLst>
          </p:cNvPr>
          <p:cNvSpPr txBox="1"/>
          <p:nvPr/>
        </p:nvSpPr>
        <p:spPr>
          <a:xfrm>
            <a:off x="5073361" y="2895363"/>
            <a:ext cx="21659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Collision Loss: 0.00  </a:t>
            </a:r>
            <a:endParaRPr kumimoji="1"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D57C4F7B-19D2-2BB6-19B2-2D47870D6AC1}"/>
              </a:ext>
            </a:extLst>
          </p:cNvPr>
          <p:cNvSpPr txBox="1"/>
          <p:nvPr/>
        </p:nvSpPr>
        <p:spPr>
          <a:xfrm>
            <a:off x="9212265" y="2842139"/>
            <a:ext cx="21659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Collision Loss: 0.00  </a:t>
            </a:r>
            <a:endParaRPr kumimoji="1"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FFC0E545-4B1C-EB14-DDA2-3048A8292240}"/>
              </a:ext>
            </a:extLst>
          </p:cNvPr>
          <p:cNvSpPr txBox="1"/>
          <p:nvPr/>
        </p:nvSpPr>
        <p:spPr>
          <a:xfrm>
            <a:off x="9212265" y="158665"/>
            <a:ext cx="21573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Collision Loss: 1.11  </a:t>
            </a:r>
            <a:endParaRPr kumimoji="1"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04F85F6-4CF3-39CD-546E-6CD00A8CB5F9}"/>
              </a:ext>
            </a:extLst>
          </p:cNvPr>
          <p:cNvSpPr txBox="1"/>
          <p:nvPr/>
        </p:nvSpPr>
        <p:spPr>
          <a:xfrm>
            <a:off x="295871" y="5500462"/>
            <a:ext cx="32111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MLD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lacks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fine-grained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control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kumimoji="1" lang="zh-CN" altLang="en-US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B1B6A47-ECFB-E36B-54C0-0403728E3CD7}"/>
              </a:ext>
            </a:extLst>
          </p:cNvPr>
          <p:cNvSpPr txBox="1"/>
          <p:nvPr/>
        </p:nvSpPr>
        <p:spPr>
          <a:xfrm>
            <a:off x="4454124" y="5508713"/>
            <a:ext cx="33643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CH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MDM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avoids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obstacle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but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produces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floating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artifacts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kumimoji="1"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78BF752-A78C-CEE8-6037-94CFAD42D420}"/>
              </a:ext>
            </a:extLst>
          </p:cNvPr>
          <p:cNvSpPr txBox="1"/>
          <p:nvPr/>
        </p:nvSpPr>
        <p:spPr>
          <a:xfrm>
            <a:off x="8364890" y="5475265"/>
            <a:ext cx="34755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CH" altLang="zh-CN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LaMP</a:t>
            </a:r>
            <a:r>
              <a:rPr lang="de-CH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de-CH" altLang="zh-CN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ours</a:t>
            </a:r>
            <a:r>
              <a:rPr lang="de-CH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preserves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motion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style and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avoids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collision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kumimoji="1" lang="zh-CN" altLang="en-US" dirty="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AFDF7F9-E68A-FFC2-B642-D1D1AF6EF3B4}"/>
              </a:ext>
            </a:extLst>
          </p:cNvPr>
          <p:cNvSpPr txBox="1"/>
          <p:nvPr/>
        </p:nvSpPr>
        <p:spPr>
          <a:xfrm>
            <a:off x="0" y="6488668"/>
            <a:ext cx="119274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altLang="zh-CN" b="1" dirty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White </a:t>
            </a:r>
            <a:r>
              <a:rPr lang="de-CH" altLang="zh-CN" b="1" dirty="0" err="1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motion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Input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test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CH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motion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de-CH" altLang="zh-CN" b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Yellow </a:t>
            </a:r>
            <a:r>
              <a:rPr lang="de-CH" altLang="zh-CN" b="1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sphere</a:t>
            </a:r>
            <a:r>
              <a:rPr lang="de-CH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Obstacles.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814730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9865"/>
    </mc:Choice>
    <mc:Fallback>
      <p:transition spd="slow" advTm="1986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55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550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55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9" repeatCount="indefinite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4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25" repeatCount="indefinite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0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31" repeatCount="indefinite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 vol="80000">
                <p:cTn id="37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  <p:extLst>
    <p:ext uri="{E180D4A7-C9FB-4DFB-919C-405C955672EB}">
      <p14:showEvtLst xmlns:p14="http://schemas.microsoft.com/office/powerpoint/2010/main">
        <p14:playEvt time="724" objId="3"/>
        <p14:playEvt time="6247" objId="3"/>
        <p14:playEvt time="7036" objId="9"/>
        <p14:playEvt time="8067" objId="10"/>
        <p14:playEvt time="8617" objId="8"/>
        <p14:playEvt time="11766" objId="3"/>
        <p14:playEvt time="12549" objId="9"/>
        <p14:playEvt time="13584" objId="10"/>
        <p14:playEvt time="14134" objId="8"/>
        <p14:playEvt time="17299" objId="3"/>
        <p14:playEvt time="18083" objId="9"/>
        <p14:playEvt time="19116" objId="10"/>
        <p14:playEvt time="19665" objId="8"/>
        <p14:stopEvt time="19865" objId="3"/>
        <p14:stopEvt time="19865" objId="9"/>
        <p14:stopEvt time="19865" objId="10"/>
        <p14:stopEvt time="19865" objId="8"/>
      </p14:showEvtLst>
    </p:ext>
  </p:extLs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C59E6DB-1BF3-A341-ECBB-4711B2670B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66218"/>
            <a:ext cx="10515600" cy="1325563"/>
          </a:xfrm>
        </p:spPr>
        <p:txBody>
          <a:bodyPr/>
          <a:lstStyle/>
          <a:p>
            <a:r>
              <a:rPr kumimoji="1"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Thank you for watching!</a:t>
            </a:r>
            <a:endParaRPr kumimoji="1"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12725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105"/>
    </mc:Choice>
    <mc:Fallback>
      <p:transition spd="slow" advTm="6105"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6.6|0.5|0.4|0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|11.1|0.4|0.4|0.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7.6|0.5|0.2|0.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49.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6.2|0.4|0.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6.3|0.4|0.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|6.7|0.5|0.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6.3|1|0.5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326</TotalTime>
  <Words>397</Words>
  <Application>Microsoft Macintosh PowerPoint</Application>
  <PresentationFormat>宽屏</PresentationFormat>
  <Paragraphs>60</Paragraphs>
  <Slides>9</Slides>
  <Notes>2</Notes>
  <HiddenSlides>0</HiddenSlides>
  <MMClips>36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4" baseType="lpstr">
      <vt:lpstr>等线</vt:lpstr>
      <vt:lpstr>等线 Light</vt:lpstr>
      <vt:lpstr>Arial</vt:lpstr>
      <vt:lpstr>Times New Roman</vt:lpstr>
      <vt:lpstr>Office 主题​​</vt:lpstr>
      <vt:lpstr>Motion Blending</vt:lpstr>
      <vt:lpstr>Motion Blending</vt:lpstr>
      <vt:lpstr>Motion Refinement</vt:lpstr>
      <vt:lpstr>Motion Refinement</vt:lpstr>
      <vt:lpstr>Motion Editing</vt:lpstr>
      <vt:lpstr>Motion Editing</vt:lpstr>
      <vt:lpstr>SDF Collision Avoidance</vt:lpstr>
      <vt:lpstr>SDF Collision Avoidance</vt:lpstr>
      <vt:lpstr>Thank you for watching!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Lyu  Xiaozhong</dc:creator>
  <cp:lastModifiedBy>Lyu  Xiaozhong</cp:lastModifiedBy>
  <cp:revision>29</cp:revision>
  <dcterms:created xsi:type="dcterms:W3CDTF">2025-08-21T15:55:52Z</dcterms:created>
  <dcterms:modified xsi:type="dcterms:W3CDTF">2025-08-22T01:14:37Z</dcterms:modified>
</cp:coreProperties>
</file>