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/Relationships>
</file>

<file path=ppt/notesMasters/_rels/notes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9C1C7-3DCD-1040-A9CF-14679D8B5DDD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E49A5-4136-284D-997B-48E1D791A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52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Outline the structure of the presentation, highlighting each section.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Provide a brief history and current standing of Great Pasta in the market.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Discuss current market dynamics and consumer preferences affecting the pasta industry.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Highlight the company's initiatives aimed at sustainability and environmental responsibility.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Showcase recent product innovations and their alignment with market trends.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Discuss strategies for expanding Great Pasta's market presence globally.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Summarize the key points and outline the next steps for the team.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jp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jp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Great Pasta: Innovations in Sustainability and Market Expansion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Welcome the audience and introduce the purpose of the presentation.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Market Expansion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Entering Asian markets with tailored product offerings</a:t>
            </a:r>
          </a:p>
          <a:p>
            <a:r>
              <a:t>Collaboration with international distributors to increase visibility</a:t>
            </a:r>
          </a:p>
          <a:p>
            <a:r>
              <a:t>Investing in digital marketing to reach younger audiences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Summary and 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Recap of Great Pasta's commitment to sustainability and innovation</a:t>
            </a:r>
          </a:p>
          <a:p>
            <a:r>
              <a:t>Next steps in implementing discussed strategies</a:t>
            </a:r>
          </a:p>
          <a:p>
            <a:r>
              <a:t>Call for collaboration and feedback from team members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1. Company Overview</a:t>
            </a:r>
          </a:p>
          <a:p>
            <a:r>
              <a:t>2. Market Trends in the Pasta Industry</a:t>
            </a:r>
          </a:p>
          <a:p>
            <a:r>
              <a:t>3. Sustainable Practices at Great Pasta</a:t>
            </a:r>
          </a:p>
          <a:p>
            <a:r>
              <a:t>4. Product Innovations</a:t>
            </a:r>
          </a:p>
          <a:p>
            <a:r>
              <a:t>5. Market Expansion Strategies</a:t>
            </a:r>
          </a:p>
          <a:p>
            <a:r>
              <a:t>6. Summary and Next Steps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Company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Founded in 1895 in Rome, Italy</a:t>
            </a:r>
          </a:p>
          <a:p>
            <a:r>
              <a:t>Employs over 25,000 people worldwide</a:t>
            </a:r>
          </a:p>
          <a:p>
            <a:r>
              <a:t>Product range includes pasta, sauces, and Italian food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Market Trends in the Pasta Industry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Global pasta market valued at $70 billion in 2022</a:t>
            </a:r>
          </a:p>
          <a:p>
            <a:r>
              <a:t>Growing demand for gluten-free and organic options</a:t>
            </a:r>
          </a:p>
          <a:p>
            <a:r>
              <a:t>Consumer preference shifting towards convenience foods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Sustainable Practices at Great Pasta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Commitment to using 100% organic wheat by 2025</a:t>
            </a:r>
          </a:p>
          <a:p>
            <a:r>
              <a:t>Investment in eco-friendly packaging solutions</a:t>
            </a:r>
          </a:p>
          <a:p>
            <a:r>
              <a:t>Partnerships with local farmers for sustainable sourcing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Product Innovations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Launch of plant-based pasta options in 2023</a:t>
            </a:r>
          </a:p>
          <a:p>
            <a:r>
              <a:t>Introduction of new sauces catering to health-conscious consumers</a:t>
            </a:r>
          </a:p>
          <a:p>
            <a:r>
              <a:t>Incorporation of regional flavors to attract diverse markets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