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defRPr sz="4400" b="1">
                <a:solidFill>
                  <a:srgbClr val="FF8C00"/>
                </a:solidFill>
              </a:defRPr>
            </a:pPr>
            <a:r>
              <a:t>Enhancing Patient Engagement with CRM Innovations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/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FF8C00"/>
                </a:solidFill>
              </a:defRPr>
            </a:pPr>
            <a:r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pPr>
              <a:spcAft>
                <a:spcPts val="800"/>
              </a:spcAft>
              <a:defRPr sz="1800">
                <a:solidFill>
                  <a:srgbClr val="404040"/>
                </a:solidFill>
              </a:defRPr>
            </a:pPr>
            <a:r>
              <a:t>This presentation explores how emerging CRM technologies can transform patient engagement and retention strategies at MediConn Solutions, supporting our goal of offering accessible virtual healthcare across Canada.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FF8C00"/>
                </a:solidFill>
              </a:defRPr>
            </a:pPr>
            <a:r>
              <a:t>Current Patient Engagement Challenges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4114800" cy="3657600"/>
          </a:xfrm>
        </p:spPr>
        <p:txBody>
          <a:bodyPr/>
          <a:lstStyle/>
          <a:p/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t>MediConn Solutions faces a challenge in elevating patient engagement levels, which can be enhanced by leveraging advanced CRM technologies.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t>Current engagement metrics show potential for a 40% improvement with the integration of cloud-based CRM systems by Q3 2025.</a:t>
            </a:r>
          </a:p>
          <a:p>
            <a:pPr>
              <a:spcAft>
                <a:spcPts val="400"/>
              </a:spcAft>
              <a:defRPr sz="1600">
                <a:solidFill>
                  <a:srgbClr val="4682B4"/>
                </a:solidFill>
              </a:defRPr>
            </a:pPr>
            <a:r>
              <a:t>Proactive patient care through data-driven CRM solutions could significantly increase engagement, aligning with industry trends towards personalized interactions.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t>The anticipated growth in CRM capabilities by 2025, focusing on AI and automation, will be crucial for addressing existing engagement gaps.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t>Implementing cloud CRM is expected to streamline operations, enhancing patient data security and fostering greater trust and retention.</a:t>
            </a:r>
          </a:p>
          <a:p>
            <a:pPr>
              <a:spcAft>
                <a:spcPts val="400"/>
              </a:spcAft>
              <a:defRPr sz="1600">
                <a:solidFill>
                  <a:srgbClr val="4682B4"/>
                </a:solidFill>
              </a:defRPr>
            </a:pPr>
            <a:r>
              <a:t>Strategic adoption of CRM solutions will allow for better identification of high-risk patients, improving health outcomes and satisfaction.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t>The anticipated advancements by 2025 will align MediConn Solutions with the increasing market demand for innovative digital health solutions.</a:t>
            </a:r>
          </a:p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9200" y="1828800"/>
            <a:ext cx="3200400" cy="32004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FF8C00"/>
                </a:solidFill>
              </a:defRPr>
            </a:pPr>
            <a:r>
              <a:t>Impact of CRM on Healthcare Services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CRM systems have historically improved scheduling efficiency by 20% in healthcare operations.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Analysis reveals that CRM tools help reduce administrative burden, freeing up staff for patient care.</a:t>
            </a:r>
          </a:p>
          <a:p>
            <a:pPr>
              <a:spcAft>
                <a:spcPts val="600"/>
              </a:spcAft>
              <a:defRPr sz="1800">
                <a:solidFill>
                  <a:srgbClr val="4682B4"/>
                </a:solidFill>
              </a:defRPr>
            </a:pPr>
            <a:r>
              <a:t>Studies from 2021 highlight CRM's role in enhancing internal communication across departments.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Implementing CRM in healthcare settings has shown a 15% improvement in patient follow-up rates.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Historical data shows CRMs help streamline billing processes, reducing errors by 10%.</a:t>
            </a:r>
          </a:p>
          <a:p>
            <a:pPr>
              <a:spcAft>
                <a:spcPts val="600"/>
              </a:spcAft>
              <a:defRPr sz="1800">
                <a:solidFill>
                  <a:srgbClr val="4682B4"/>
                </a:solidFill>
              </a:defRPr>
            </a:pPr>
            <a:r>
              <a:t>CRM tools have enabled better tracking of equipment usage, optimizing resource allocation.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FF8C00"/>
                </a:solidFill>
              </a:defRPr>
            </a:pPr>
            <a:r>
              <a:t>Leveraging Data for Improved Retention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Historical data analytics have improved patient retention by identifying service gaps since 2020.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Data-driven insights highlight the importance of personalized health recommendations.</a:t>
            </a:r>
          </a:p>
          <a:p>
            <a:pPr>
              <a:spcAft>
                <a:spcPts val="600"/>
              </a:spcAft>
              <a:defRPr sz="1800">
                <a:solidFill>
                  <a:srgbClr val="4682B4"/>
                </a:solidFill>
              </a:defRPr>
            </a:pPr>
            <a:r>
              <a:t>Retention strategies often include analyzing feedback trends over a five-year period.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Data security compliance has been a focus, with 98% of companies prioritizing it since 2021.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Retention rates improved by 12% in organizations that invested in data visualization tools.</a:t>
            </a:r>
          </a:p>
          <a:p>
            <a:pPr>
              <a:spcAft>
                <a:spcPts val="600"/>
              </a:spcAft>
              <a:defRPr sz="1800">
                <a:solidFill>
                  <a:srgbClr val="4682B4"/>
                </a:solidFill>
              </a:defRPr>
            </a:pPr>
            <a:r>
              <a:t>Research shows a correlation between data transparency and increased patient trust.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FF8C00"/>
                </a:solidFill>
              </a:defRPr>
            </a:pPr>
            <a:r>
              <a:t>Predicted CRM Trends for 2025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Industry experts predict a shift towards hybrid care models beyond 2025.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Increased focus on telehealth integration is anticipated in the next decade.</a:t>
            </a:r>
          </a:p>
          <a:p>
            <a:pPr>
              <a:spcAft>
                <a:spcPts val="600"/>
              </a:spcAft>
              <a:defRPr sz="1800">
                <a:solidFill>
                  <a:srgbClr val="4682B4"/>
                </a:solidFill>
              </a:defRPr>
            </a:pPr>
            <a:r>
              <a:t>Future CRM systems may prioritize cross-platform accessibility for diverse devices.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There is an expected rise in demand for multilingual support features in CRM.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Analysts foresee a growing trend in remote patient monitoring capabilities.</a:t>
            </a:r>
          </a:p>
          <a:p>
            <a:pPr>
              <a:spcAft>
                <a:spcPts val="600"/>
              </a:spcAft>
              <a:defRPr sz="1800">
                <a:solidFill>
                  <a:srgbClr val="4682B4"/>
                </a:solidFill>
              </a:defRPr>
            </a:pPr>
            <a:r>
              <a:t>A forecasted 25% increase in AI-driven decision support tools by 2026.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FF8C00"/>
                </a:solidFill>
              </a:defRPr>
            </a:pPr>
            <a:r>
              <a:t>Strategic Integration of CRM Solutions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Successful CRM integration strategies often involve cross-departmental collaboration.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Integration timelines have historically spanned 12-18 months for medium-sized companies.</a:t>
            </a:r>
          </a:p>
          <a:p>
            <a:pPr>
              <a:spcAft>
                <a:spcPts val="600"/>
              </a:spcAft>
              <a:defRPr sz="1800">
                <a:solidFill>
                  <a:srgbClr val="4682B4"/>
                </a:solidFill>
              </a:defRPr>
            </a:pPr>
            <a:r>
              <a:t>Training programs play a crucial role, with 85% of firms investing in staff education.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Vendor partnerships have been instrumental in facilitating smoother CRM integrations.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Data migration from legacy systems remains a significant challenge for IT departments.</a:t>
            </a:r>
          </a:p>
          <a:p>
            <a:pPr>
              <a:spcAft>
                <a:spcPts val="600"/>
              </a:spcAft>
              <a:defRPr sz="1800">
                <a:solidFill>
                  <a:srgbClr val="4682B4"/>
                </a:solidFill>
              </a:defRPr>
            </a:pPr>
            <a:r>
              <a:t>A phased rollout approach has shown to minimize disruption in healthcare settings.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FF8C00"/>
                </a:solidFill>
              </a:defRPr>
            </a:pPr>
            <a:r>
              <a:t>Future Roadmap for Patient Interaction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The roadmap includes enhancing virtual consultation features in the next two years.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Plans to expand into new Canadian provinces are underway for 2024.</a:t>
            </a:r>
          </a:p>
          <a:p>
            <a:pPr>
              <a:spcAft>
                <a:spcPts val="600"/>
              </a:spcAft>
              <a:defRPr sz="1800">
                <a:solidFill>
                  <a:srgbClr val="4682B4"/>
                </a:solidFill>
              </a:defRPr>
            </a:pPr>
            <a:r>
              <a:t>Future goals involve increasing the healthcare provider network by 15% annually.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Incorporating feedback loops in patient interaction platforms to improve service quality.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Developing partnerships with local clinics to offer hybrid care solutions.</a:t>
            </a:r>
          </a:p>
          <a:p>
            <a:pPr>
              <a:spcAft>
                <a:spcPts val="600"/>
              </a:spcAft>
              <a:defRPr sz="1800">
                <a:solidFill>
                  <a:srgbClr val="4682B4"/>
                </a:solidFill>
              </a:defRPr>
            </a:pPr>
            <a:r>
              <a:t>Long-term strategy involves collaborating with tech firms for advanced telehealth solutions.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FF8C00"/>
                </a:solidFill>
              </a:defRPr>
            </a:pPr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4114800" cy="3657600"/>
          </a:xfrm>
        </p:spPr>
        <p:txBody>
          <a:bodyPr/>
          <a:lstStyle/>
          <a:p/>
          <a:p>
            <a:pPr>
              <a:spcAft>
                <a:spcPts val="800"/>
              </a:spcAft>
              <a:defRPr sz="1800" b="1">
                <a:solidFill>
                  <a:srgbClr val="4682B4"/>
                </a:solidFill>
              </a:defRPr>
            </a:pPr>
            <a:r>
              <a:t>By adopting cutting-edge CRM solutions, MediConn Solutions can significantly enhance patient engagement and retention. As a next step, we should evaluate potential CRM platforms that align with our strategic goals and technological capabilities.</a:t>
            </a:r>
          </a:p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9200" y="1828800"/>
            <a:ext cx="3200400" cy="32004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