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4937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80" y="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07997"/>
            <a:ext cx="9144000" cy="1718851"/>
          </a:xfrm>
        </p:spPr>
        <p:txBody>
          <a:bodyPr anchor="b"/>
          <a:lstStyle>
            <a:lvl1pPr algn="ctr">
              <a:defRPr sz="43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93134"/>
            <a:ext cx="9144000" cy="1191995"/>
          </a:xfrm>
        </p:spPr>
        <p:txBody>
          <a:bodyPr/>
          <a:lstStyle>
            <a:lvl1pPr marL="0" indent="0" algn="ctr">
              <a:buNone/>
              <a:defRPr sz="1728"/>
            </a:lvl1pPr>
            <a:lvl2pPr marL="329138" indent="0" algn="ctr">
              <a:buNone/>
              <a:defRPr sz="1440"/>
            </a:lvl2pPr>
            <a:lvl3pPr marL="658277" indent="0" algn="ctr">
              <a:buNone/>
              <a:defRPr sz="1296"/>
            </a:lvl3pPr>
            <a:lvl4pPr marL="987415" indent="0" algn="ctr">
              <a:buNone/>
              <a:defRPr sz="1152"/>
            </a:lvl4pPr>
            <a:lvl5pPr marL="1316553" indent="0" algn="ctr">
              <a:buNone/>
              <a:defRPr sz="1152"/>
            </a:lvl5pPr>
            <a:lvl6pPr marL="1645691" indent="0" algn="ctr">
              <a:buNone/>
              <a:defRPr sz="1152"/>
            </a:lvl6pPr>
            <a:lvl7pPr marL="1974830" indent="0" algn="ctr">
              <a:buNone/>
              <a:defRPr sz="1152"/>
            </a:lvl7pPr>
            <a:lvl8pPr marL="2303968" indent="0" algn="ctr">
              <a:buNone/>
              <a:defRPr sz="1152"/>
            </a:lvl8pPr>
            <a:lvl9pPr marL="2633106" indent="0" algn="ctr">
              <a:buNone/>
              <a:defRPr sz="115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1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5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62856"/>
            <a:ext cx="2628900" cy="41839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62856"/>
            <a:ext cx="7734300" cy="418398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590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0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230854"/>
            <a:ext cx="10515600" cy="2053706"/>
          </a:xfrm>
        </p:spPr>
        <p:txBody>
          <a:bodyPr anchor="b"/>
          <a:lstStyle>
            <a:lvl1pPr>
              <a:defRPr sz="431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303989"/>
            <a:ext cx="10515600" cy="1079996"/>
          </a:xfrm>
        </p:spPr>
        <p:txBody>
          <a:bodyPr/>
          <a:lstStyle>
            <a:lvl1pPr marL="0" indent="0">
              <a:buNone/>
              <a:defRPr sz="1728">
                <a:solidFill>
                  <a:schemeClr val="tx1">
                    <a:tint val="75000"/>
                  </a:schemeClr>
                </a:solidFill>
              </a:defRPr>
            </a:lvl1pPr>
            <a:lvl2pPr marL="329138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2pPr>
            <a:lvl3pPr marL="658277" indent="0">
              <a:buNone/>
              <a:defRPr sz="1296">
                <a:solidFill>
                  <a:schemeClr val="tx1">
                    <a:tint val="75000"/>
                  </a:schemeClr>
                </a:solidFill>
              </a:defRPr>
            </a:lvl3pPr>
            <a:lvl4pPr marL="987415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4pPr>
            <a:lvl5pPr marL="1316553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5pPr>
            <a:lvl6pPr marL="1645691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6pPr>
            <a:lvl7pPr marL="1974830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7pPr>
            <a:lvl8pPr marL="2303968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8pPr>
            <a:lvl9pPr marL="2633106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14281"/>
            <a:ext cx="5181600" cy="3132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14281"/>
            <a:ext cx="5181600" cy="3132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72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62856"/>
            <a:ext cx="10515600" cy="9542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210282"/>
            <a:ext cx="5157787" cy="593140"/>
          </a:xfrm>
        </p:spPr>
        <p:txBody>
          <a:bodyPr anchor="b"/>
          <a:lstStyle>
            <a:lvl1pPr marL="0" indent="0">
              <a:buNone/>
              <a:defRPr sz="1728" b="1"/>
            </a:lvl1pPr>
            <a:lvl2pPr marL="329138" indent="0">
              <a:buNone/>
              <a:defRPr sz="1440" b="1"/>
            </a:lvl2pPr>
            <a:lvl3pPr marL="658277" indent="0">
              <a:buNone/>
              <a:defRPr sz="1296" b="1"/>
            </a:lvl3pPr>
            <a:lvl4pPr marL="987415" indent="0">
              <a:buNone/>
              <a:defRPr sz="1152" b="1"/>
            </a:lvl4pPr>
            <a:lvl5pPr marL="1316553" indent="0">
              <a:buNone/>
              <a:defRPr sz="1152" b="1"/>
            </a:lvl5pPr>
            <a:lvl6pPr marL="1645691" indent="0">
              <a:buNone/>
              <a:defRPr sz="1152" b="1"/>
            </a:lvl6pPr>
            <a:lvl7pPr marL="1974830" indent="0">
              <a:buNone/>
              <a:defRPr sz="1152" b="1"/>
            </a:lvl7pPr>
            <a:lvl8pPr marL="2303968" indent="0">
              <a:buNone/>
              <a:defRPr sz="1152" b="1"/>
            </a:lvl8pPr>
            <a:lvl9pPr marL="2633106" indent="0">
              <a:buNone/>
              <a:defRPr sz="115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803422"/>
            <a:ext cx="5157787" cy="2652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10282"/>
            <a:ext cx="5183188" cy="593140"/>
          </a:xfrm>
        </p:spPr>
        <p:txBody>
          <a:bodyPr anchor="b"/>
          <a:lstStyle>
            <a:lvl1pPr marL="0" indent="0">
              <a:buNone/>
              <a:defRPr sz="1728" b="1"/>
            </a:lvl1pPr>
            <a:lvl2pPr marL="329138" indent="0">
              <a:buNone/>
              <a:defRPr sz="1440" b="1"/>
            </a:lvl2pPr>
            <a:lvl3pPr marL="658277" indent="0">
              <a:buNone/>
              <a:defRPr sz="1296" b="1"/>
            </a:lvl3pPr>
            <a:lvl4pPr marL="987415" indent="0">
              <a:buNone/>
              <a:defRPr sz="1152" b="1"/>
            </a:lvl4pPr>
            <a:lvl5pPr marL="1316553" indent="0">
              <a:buNone/>
              <a:defRPr sz="1152" b="1"/>
            </a:lvl5pPr>
            <a:lvl6pPr marL="1645691" indent="0">
              <a:buNone/>
              <a:defRPr sz="1152" b="1"/>
            </a:lvl6pPr>
            <a:lvl7pPr marL="1974830" indent="0">
              <a:buNone/>
              <a:defRPr sz="1152" b="1"/>
            </a:lvl7pPr>
            <a:lvl8pPr marL="2303968" indent="0">
              <a:buNone/>
              <a:defRPr sz="1152" b="1"/>
            </a:lvl8pPr>
            <a:lvl9pPr marL="2633106" indent="0">
              <a:buNone/>
              <a:defRPr sz="115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803422"/>
            <a:ext cx="5183188" cy="26525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5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95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213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29142"/>
            <a:ext cx="3932237" cy="1151996"/>
          </a:xfrm>
        </p:spPr>
        <p:txBody>
          <a:bodyPr anchor="b"/>
          <a:lstStyle>
            <a:lvl1pPr>
              <a:defRPr sz="23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710855"/>
            <a:ext cx="6172200" cy="3508559"/>
          </a:xfrm>
        </p:spPr>
        <p:txBody>
          <a:bodyPr/>
          <a:lstStyle>
            <a:lvl1pPr>
              <a:defRPr sz="2304"/>
            </a:lvl1pPr>
            <a:lvl2pPr>
              <a:defRPr sz="2016"/>
            </a:lvl2pPr>
            <a:lvl3pPr>
              <a:defRPr sz="1728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481138"/>
            <a:ext cx="3932237" cy="2743990"/>
          </a:xfrm>
        </p:spPr>
        <p:txBody>
          <a:bodyPr/>
          <a:lstStyle>
            <a:lvl1pPr marL="0" indent="0">
              <a:buNone/>
              <a:defRPr sz="1152"/>
            </a:lvl1pPr>
            <a:lvl2pPr marL="329138" indent="0">
              <a:buNone/>
              <a:defRPr sz="1008"/>
            </a:lvl2pPr>
            <a:lvl3pPr marL="658277" indent="0">
              <a:buNone/>
              <a:defRPr sz="864"/>
            </a:lvl3pPr>
            <a:lvl4pPr marL="987415" indent="0">
              <a:buNone/>
              <a:defRPr sz="720"/>
            </a:lvl4pPr>
            <a:lvl5pPr marL="1316553" indent="0">
              <a:buNone/>
              <a:defRPr sz="720"/>
            </a:lvl5pPr>
            <a:lvl6pPr marL="1645691" indent="0">
              <a:buNone/>
              <a:defRPr sz="720"/>
            </a:lvl6pPr>
            <a:lvl7pPr marL="1974830" indent="0">
              <a:buNone/>
              <a:defRPr sz="720"/>
            </a:lvl7pPr>
            <a:lvl8pPr marL="2303968" indent="0">
              <a:buNone/>
              <a:defRPr sz="720"/>
            </a:lvl8pPr>
            <a:lvl9pPr marL="2633106" indent="0">
              <a:buNone/>
              <a:defRPr sz="7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3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29142"/>
            <a:ext cx="3932237" cy="1151996"/>
          </a:xfrm>
        </p:spPr>
        <p:txBody>
          <a:bodyPr anchor="b"/>
          <a:lstStyle>
            <a:lvl1pPr>
              <a:defRPr sz="23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710855"/>
            <a:ext cx="6172200" cy="3508559"/>
          </a:xfrm>
        </p:spPr>
        <p:txBody>
          <a:bodyPr anchor="t"/>
          <a:lstStyle>
            <a:lvl1pPr marL="0" indent="0">
              <a:buNone/>
              <a:defRPr sz="2304"/>
            </a:lvl1pPr>
            <a:lvl2pPr marL="329138" indent="0">
              <a:buNone/>
              <a:defRPr sz="2016"/>
            </a:lvl2pPr>
            <a:lvl3pPr marL="658277" indent="0">
              <a:buNone/>
              <a:defRPr sz="1728"/>
            </a:lvl3pPr>
            <a:lvl4pPr marL="987415" indent="0">
              <a:buNone/>
              <a:defRPr sz="1440"/>
            </a:lvl4pPr>
            <a:lvl5pPr marL="1316553" indent="0">
              <a:buNone/>
              <a:defRPr sz="1440"/>
            </a:lvl5pPr>
            <a:lvl6pPr marL="1645691" indent="0">
              <a:buNone/>
              <a:defRPr sz="1440"/>
            </a:lvl6pPr>
            <a:lvl7pPr marL="1974830" indent="0">
              <a:buNone/>
              <a:defRPr sz="1440"/>
            </a:lvl7pPr>
            <a:lvl8pPr marL="2303968" indent="0">
              <a:buNone/>
              <a:defRPr sz="1440"/>
            </a:lvl8pPr>
            <a:lvl9pPr marL="2633106" indent="0">
              <a:buNone/>
              <a:defRPr sz="14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481138"/>
            <a:ext cx="3932237" cy="2743990"/>
          </a:xfrm>
        </p:spPr>
        <p:txBody>
          <a:bodyPr/>
          <a:lstStyle>
            <a:lvl1pPr marL="0" indent="0">
              <a:buNone/>
              <a:defRPr sz="1152"/>
            </a:lvl1pPr>
            <a:lvl2pPr marL="329138" indent="0">
              <a:buNone/>
              <a:defRPr sz="1008"/>
            </a:lvl2pPr>
            <a:lvl3pPr marL="658277" indent="0">
              <a:buNone/>
              <a:defRPr sz="864"/>
            </a:lvl3pPr>
            <a:lvl4pPr marL="987415" indent="0">
              <a:buNone/>
              <a:defRPr sz="720"/>
            </a:lvl4pPr>
            <a:lvl5pPr marL="1316553" indent="0">
              <a:buNone/>
              <a:defRPr sz="720"/>
            </a:lvl5pPr>
            <a:lvl6pPr marL="1645691" indent="0">
              <a:buNone/>
              <a:defRPr sz="720"/>
            </a:lvl6pPr>
            <a:lvl7pPr marL="1974830" indent="0">
              <a:buNone/>
              <a:defRPr sz="720"/>
            </a:lvl7pPr>
            <a:lvl8pPr marL="2303968" indent="0">
              <a:buNone/>
              <a:defRPr sz="720"/>
            </a:lvl8pPr>
            <a:lvl9pPr marL="2633106" indent="0">
              <a:buNone/>
              <a:defRPr sz="7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46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62856"/>
            <a:ext cx="10515600" cy="954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14281"/>
            <a:ext cx="10515600" cy="3132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4575984"/>
            <a:ext cx="2743200" cy="2628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7E91D-2DD4-47FC-B50D-B4035FFE84C0}" type="datetimeFigureOut">
              <a:rPr lang="en-US" smtClean="0"/>
              <a:t>6/19/2021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4575984"/>
            <a:ext cx="4114800" cy="2628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4575984"/>
            <a:ext cx="2743200" cy="2628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45DD1-12AC-447B-BE74-841EB6F13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40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58277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69" indent="-164569" algn="l" defTabSz="658277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707" indent="-164569" algn="l" defTabSz="658277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2846" indent="-164569" algn="l" defTabSz="658277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1984" indent="-164569" algn="l" defTabSz="658277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122" indent="-164569" algn="l" defTabSz="658277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261" indent="-164569" algn="l" defTabSz="658277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399" indent="-164569" algn="l" defTabSz="658277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8537" indent="-164569" algn="l" defTabSz="658277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7675" indent="-164569" algn="l" defTabSz="658277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277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138" algn="l" defTabSz="658277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277" algn="l" defTabSz="658277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415" algn="l" defTabSz="658277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553" algn="l" defTabSz="658277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5691" algn="l" defTabSz="658277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4830" algn="l" defTabSz="658277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3968" algn="l" defTabSz="658277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106" algn="l" defTabSz="658277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367FDB-6905-4AA1-ABE3-250C5FC116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464"/>
          <a:stretch/>
        </p:blipFill>
        <p:spPr>
          <a:xfrm>
            <a:off x="8404068" y="3088258"/>
            <a:ext cx="3679594" cy="17082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700BBF-52B7-44D7-8D29-39478D082E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2286"/>
          <a:stretch/>
        </p:blipFill>
        <p:spPr>
          <a:xfrm>
            <a:off x="332964" y="3088260"/>
            <a:ext cx="3843019" cy="17082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ABDB51-6DB6-4A01-B5BC-BFB15E2DA5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822" r="37678"/>
          <a:stretch/>
        </p:blipFill>
        <p:spPr>
          <a:xfrm>
            <a:off x="4371705" y="3088258"/>
            <a:ext cx="3535975" cy="17082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45C0B6-2069-4410-A29F-8A06DE77E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7691"/>
            <a:ext cx="12192000" cy="331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74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Besserve</dc:creator>
  <cp:lastModifiedBy>Michel Besserve</cp:lastModifiedBy>
  <cp:revision>2</cp:revision>
  <dcterms:created xsi:type="dcterms:W3CDTF">2021-06-19T11:33:46Z</dcterms:created>
  <dcterms:modified xsi:type="dcterms:W3CDTF">2021-06-19T12:19:30Z</dcterms:modified>
</cp:coreProperties>
</file>