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18"/>
    <p:restoredTop sz="94607"/>
  </p:normalViewPr>
  <p:slideViewPr>
    <p:cSldViewPr snapToGrid="0">
      <p:cViewPr varScale="1">
        <p:scale>
          <a:sx n="104" d="100"/>
          <a:sy n="104" d="100"/>
        </p:scale>
        <p:origin x="18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AC9EEE-9CB5-316E-1002-97FF27EA09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14C2B83-78CE-2915-4A69-B457EA6AB8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91A788F-3822-3E96-DDAC-8308250A1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75B126-82B2-1E62-EF9A-5DD4602BF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6696C8-BC12-A1A1-1B66-889FA4E20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6788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201E69B-2441-7210-7E4D-EC3EAEB4B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B14F8E-2135-6482-FC98-08BB41F921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F15D09-B1D6-D0C8-9E06-059ADE8BE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6A9282-4A7B-874D-F160-F1AF8ABEC7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DC6C09-8D85-DB76-AB20-37BFA4D96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56754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1B1C000-EFBA-0134-A51E-6A25FE37BA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966C98F-EAAF-BEA1-916A-116692FFD9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BADE28-DB94-159E-0B20-9FAED623F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11A5AF-46F8-D401-4166-9CD21ABF7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E59431-2F36-FDCD-A647-11AC89342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57539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66D4D4-D543-C277-8A12-FFA462DEA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AA5C813-8296-B5EA-8F55-D2520C6EBB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3926D9F-0D18-A36D-1729-D458D8108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B66CA1-7FAD-7689-D822-B2619F7DE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1C0A0C-7854-5AA4-E9BD-8F9EDFC3D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06663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2CEF3-E732-B305-65DF-EEA589EF0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56F11D8-6444-D374-A7DB-0B4D716BBE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FC3969-A303-D671-1F6E-836A00721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1FCE7EB-80CF-42C1-3FFA-9DE63026F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168AAA-7247-3846-6FE3-D83CBA109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63210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C4DD8FE-211F-802D-6500-31B94C110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21B49DA-2909-1F19-6060-1038460C3E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16247EE-CAFE-6B6A-9AB6-9F0663BBC5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8CCC039-43ED-39D0-BF34-0E99048CC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B6C494D-8501-2131-B00E-6FF271AD5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1C854C6-2D07-B377-FA3F-D888676EB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52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73A951-9FA2-727E-01F6-69E7ADB20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A6C48B-45D1-504B-52A9-E4C629DBA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7A11BAD-B11F-0971-4384-9201228ADA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5ABD99C-CDFB-8905-D7A9-75E4E037D5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37CAC68-BC50-B819-91FE-45DBFB5008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8B4FECEA-24F7-CF6F-CF78-594E98413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55B8D54-EF84-3EB8-48A4-D7E2E05F8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B1A3BD2-AC9B-0292-98B1-C5AF6EEA7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7824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A70CB5-A157-C25F-1992-97A116F78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C6491E4-F4C4-92EA-841A-94BD8ADEB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71FD192-60AD-6533-DA8D-F3F1A88CA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AF1F160-4A28-0EC3-F58D-05B00D029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4320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DA0F05F-CA38-0B59-5B7E-CD295D31B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71032FF-6A26-C391-8A4F-8EC3A45B1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D0F621-3422-F6D4-0A60-02A3EF85F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378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5A9F05-6D24-BF17-7864-063280C3B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2F93E43-3D99-D4D0-428F-67BEB6CDC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E666CAB-061C-0E70-4EA0-CE1EC5C56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ACC8244-6FE6-AF38-322B-0530D3A64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417DAE6-5BCB-980A-20A6-C1A29461E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31A5703-5208-C9B5-D72D-BCC5D86C8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1530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03DCEA-66DC-9641-BD46-A04E59C7AB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A04B1DD-0058-A97A-5944-0F921334F5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640C46-5F04-A865-DBE7-555336C4AA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30A2BB-7B92-50C7-B81E-415B1F5AF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24CACB0-A3FA-D6EB-5BE4-30235C62A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91A2323-FDF4-6754-0DDF-B25960CCE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962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D97668-165C-F8CD-648F-227D405B5B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1012B8-4D1D-9537-39C9-6B19B453F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9133EA1-D277-C49A-AA0E-564401D142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9AD86-2A29-9C4D-AFCC-BC1FAF120078}" type="datetimeFigureOut">
              <a:rPr kumimoji="1" lang="zh-CN" altLang="en-US" smtClean="0"/>
              <a:t>2025/9/25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28D7F0E-61AD-5838-1167-AAD413C3C9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BB7793-8909-C627-C5F1-BFF608995A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5F018-0531-E448-A52E-280072DC90D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38910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17" Type="http://schemas.openxmlformats.org/officeDocument/2006/relationships/image" Target="../media/image4.png"/><Relationship Id="rId2" Type="http://schemas.openxmlformats.org/officeDocument/2006/relationships/video" Target="../media/media1.mp4"/><Relationship Id="rId16" Type="http://schemas.openxmlformats.org/officeDocument/2006/relationships/image" Target="../media/image3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5" Type="http://schemas.microsoft.com/office/2007/relationships/media" Target="../media/media3.mp4"/><Relationship Id="rId15" Type="http://schemas.openxmlformats.org/officeDocument/2006/relationships/image" Target="../media/image2.png"/><Relationship Id="rId10" Type="http://schemas.openxmlformats.org/officeDocument/2006/relationships/video" Target="../media/media5.mp4"/><Relationship Id="rId19" Type="http://schemas.openxmlformats.org/officeDocument/2006/relationships/image" Target="../media/image6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video" Target="../media/media10.mp4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1.png"/><Relationship Id="rId3" Type="http://schemas.microsoft.com/office/2007/relationships/media" Target="../media/media8.mp4"/><Relationship Id="rId7" Type="http://schemas.microsoft.com/office/2007/relationships/media" Target="../media/media10.mp4"/><Relationship Id="rId12" Type="http://schemas.openxmlformats.org/officeDocument/2006/relationships/video" Target="../media/media12.mp4"/><Relationship Id="rId17" Type="http://schemas.openxmlformats.org/officeDocument/2006/relationships/image" Target="../media/image10.png"/><Relationship Id="rId2" Type="http://schemas.openxmlformats.org/officeDocument/2006/relationships/video" Target="../media/media7.mp4"/><Relationship Id="rId16" Type="http://schemas.openxmlformats.org/officeDocument/2006/relationships/image" Target="../media/image9.png"/><Relationship Id="rId1" Type="http://schemas.microsoft.com/office/2007/relationships/media" Target="../media/media7.mp4"/><Relationship Id="rId6" Type="http://schemas.openxmlformats.org/officeDocument/2006/relationships/video" Target="../media/media9.mp4"/><Relationship Id="rId11" Type="http://schemas.microsoft.com/office/2007/relationships/media" Target="../media/media12.mp4"/><Relationship Id="rId5" Type="http://schemas.microsoft.com/office/2007/relationships/media" Target="../media/media9.mp4"/><Relationship Id="rId15" Type="http://schemas.openxmlformats.org/officeDocument/2006/relationships/image" Target="../media/image8.png"/><Relationship Id="rId10" Type="http://schemas.openxmlformats.org/officeDocument/2006/relationships/video" Target="../media/media11.mp4"/><Relationship Id="rId19" Type="http://schemas.openxmlformats.org/officeDocument/2006/relationships/image" Target="../media/image12.png"/><Relationship Id="rId4" Type="http://schemas.openxmlformats.org/officeDocument/2006/relationships/video" Target="../media/media8.mp4"/><Relationship Id="rId9" Type="http://schemas.microsoft.com/office/2007/relationships/media" Target="../media/media11.mp4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72C4D9F6-9A08-4243-2143-C89523271EBB}"/>
              </a:ext>
            </a:extLst>
          </p:cNvPr>
          <p:cNvSpPr txBox="1"/>
          <p:nvPr/>
        </p:nvSpPr>
        <p:spPr>
          <a:xfrm>
            <a:off x="1180446" y="2837377"/>
            <a:ext cx="36609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dancer is performing a Mix dance in the 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Korean style to the rhythm of the dreamscome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true song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7016267-202E-C9FB-737D-CC68F964EA88}"/>
              </a:ext>
            </a:extLst>
          </p:cNvPr>
          <p:cNvSpPr txBox="1"/>
          <p:nvPr/>
        </p:nvSpPr>
        <p:spPr>
          <a:xfrm>
            <a:off x="5046138" y="2837376"/>
            <a:ext cx="66828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dancer is performing a 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Classic dance in the ShenYun 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style to the rhythm of the shuangren3_tanglanting song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C75A6BC-3D45-AC45-CD66-364360F626B4}"/>
              </a:ext>
            </a:extLst>
          </p:cNvPr>
          <p:cNvSpPr txBox="1"/>
          <p:nvPr/>
        </p:nvSpPr>
        <p:spPr>
          <a:xfrm>
            <a:off x="8723513" y="2844266"/>
            <a:ext cx="758734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dancer is performing a Street dance in the Urban </a:t>
            </a:r>
            <a:endParaRPr lang="en-US" altLang="zh-CN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style to the rhythm of the redeye song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155B221B-1DA1-4BEE-9DAF-7E8562E543AE}"/>
              </a:ext>
            </a:extLst>
          </p:cNvPr>
          <p:cNvSpPr txBox="1"/>
          <p:nvPr/>
        </p:nvSpPr>
        <p:spPr>
          <a:xfrm>
            <a:off x="-47135" y="4281532"/>
            <a:ext cx="1335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err="1"/>
              <a:t>Motioncraft</a:t>
            </a:r>
            <a:endParaRPr kumimoji="1" lang="en-US" altLang="zh-CN" dirty="0"/>
          </a:p>
          <a:p>
            <a:endParaRPr kumimoji="1" lang="zh-CN" altLang="en-US" dirty="0"/>
          </a:p>
        </p:txBody>
      </p:sp>
      <p:pic>
        <p:nvPicPr>
          <p:cNvPr id="3" name="res_ClassicShenYun_frames">
            <a:hlinkClick r:id="" action="ppaction://media"/>
            <a:extLst>
              <a:ext uri="{FF2B5EF4-FFF2-40B4-BE49-F238E27FC236}">
                <a16:creationId xmlns:a16="http://schemas.microsoft.com/office/drawing/2014/main" id="{2C4AF1A4-0544-E1EC-2E6D-090551C03F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977446" y="32186"/>
            <a:ext cx="3438687" cy="2750950"/>
          </a:xfrm>
          <a:prstGeom prst="rect">
            <a:avLst/>
          </a:prstGeom>
        </p:spPr>
      </p:pic>
      <p:pic>
        <p:nvPicPr>
          <p:cNvPr id="4" name="res_StreetUrban_frames">
            <a:hlinkClick r:id="" action="ppaction://media"/>
            <a:extLst>
              <a:ext uri="{FF2B5EF4-FFF2-40B4-BE49-F238E27FC236}">
                <a16:creationId xmlns:a16="http://schemas.microsoft.com/office/drawing/2014/main" id="{6ACD37CD-B7EC-45DA-0E23-6A35815FB334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727311" y="32186"/>
            <a:ext cx="3438688" cy="2750950"/>
          </a:xfrm>
          <a:prstGeom prst="rect">
            <a:avLst/>
          </a:prstGeom>
        </p:spPr>
      </p:pic>
      <p:pic>
        <p:nvPicPr>
          <p:cNvPr id="9" name="res_Folk_frames">
            <a:hlinkClick r:id="" action="ppaction://media"/>
            <a:extLst>
              <a:ext uri="{FF2B5EF4-FFF2-40B4-BE49-F238E27FC236}">
                <a16:creationId xmlns:a16="http://schemas.microsoft.com/office/drawing/2014/main" id="{5E34FC77-E9DA-66F8-3449-2079D561B402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27581" y="3354062"/>
            <a:ext cx="3438687" cy="2750950"/>
          </a:xfrm>
          <a:prstGeom prst="rect">
            <a:avLst/>
          </a:prstGeom>
        </p:spPr>
      </p:pic>
      <p:pic>
        <p:nvPicPr>
          <p:cNvPr id="10" name="res_ShenYun_frames (1)">
            <a:hlinkClick r:id="" action="ppaction://media"/>
            <a:extLst>
              <a:ext uri="{FF2B5EF4-FFF2-40B4-BE49-F238E27FC236}">
                <a16:creationId xmlns:a16="http://schemas.microsoft.com/office/drawing/2014/main" id="{229AB680-BE2F-F0B3-0E8B-D9A3779684C8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977445" y="3354062"/>
            <a:ext cx="3438687" cy="2750950"/>
          </a:xfrm>
          <a:prstGeom prst="rect">
            <a:avLst/>
          </a:prstGeom>
        </p:spPr>
      </p:pic>
      <p:pic>
        <p:nvPicPr>
          <p:cNvPr id="12" name="res_Urban_frames">
            <a:hlinkClick r:id="" action="ppaction://media"/>
            <a:extLst>
              <a:ext uri="{FF2B5EF4-FFF2-40B4-BE49-F238E27FC236}">
                <a16:creationId xmlns:a16="http://schemas.microsoft.com/office/drawing/2014/main" id="{78CE4763-62F4-3517-24A8-E4BFC47DD4B7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723513" y="3354061"/>
            <a:ext cx="3438687" cy="275094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0E7400-C6A1-40FF-84EB-F57789734419}"/>
              </a:ext>
            </a:extLst>
          </p:cNvPr>
          <p:cNvSpPr txBox="1"/>
          <p:nvPr/>
        </p:nvSpPr>
        <p:spPr>
          <a:xfrm>
            <a:off x="406586" y="1606972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Ours</a:t>
            </a:r>
          </a:p>
          <a:p>
            <a:endParaRPr kumimoji="1" lang="zh-CN" altLang="en-US" dirty="0"/>
          </a:p>
        </p:txBody>
      </p:sp>
      <p:pic>
        <p:nvPicPr>
          <p:cNvPr id="13" name="res_A_dancer_is_performing_a_Street_dance_in_the_Popping_style">
            <a:hlinkClick r:id="" action="ppaction://media"/>
            <a:extLst>
              <a:ext uri="{FF2B5EF4-FFF2-40B4-BE49-F238E27FC236}">
                <a16:creationId xmlns:a16="http://schemas.microsoft.com/office/drawing/2014/main" id="{C6D8DF27-E6DD-85A0-711C-688B01C67F06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27580" y="32186"/>
            <a:ext cx="3438688" cy="275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47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47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76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7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39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4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45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51" fill="hold" display="0">
                  <p:stCondLst>
                    <p:cond delay="indefinite"/>
                  </p:stCondLst>
                </p:cTn>
                <p:tgtEl>
                  <p:spTgt spid="12"/>
                </p:tgtEl>
              </p:cMediaNode>
            </p:video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1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video>
              <p:cMediaNode vol="80000">
                <p:cTn id="6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2A1F9-23F6-C3E8-E4F3-39D84F490A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res_a_person_swings_his_arms_loosely_in_front_of_him_the_pats_his_head_and_rubs_his_stomach_like_he_was_mimicking_a_monkey_frames">
            <a:hlinkClick r:id="" action="ppaction://media"/>
            <a:extLst>
              <a:ext uri="{FF2B5EF4-FFF2-40B4-BE49-F238E27FC236}">
                <a16:creationId xmlns:a16="http://schemas.microsoft.com/office/drawing/2014/main" id="{63F2D499-F516-E747-011E-2DFA79A39F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216448" y="3537724"/>
            <a:ext cx="3218373" cy="2574699"/>
          </a:xfrm>
          <a:prstGeom prst="rect">
            <a:avLst/>
          </a:prstGeom>
        </p:spPr>
      </p:pic>
      <p:pic>
        <p:nvPicPr>
          <p:cNvPr id="15" name="res_a_person_swings_his_arms_loosely_in_front_of_him_the_pats_his_head_and_rubs_his_stomach_like_he_was_mimicking_a_monkey_196_frames">
            <a:hlinkClick r:id="" action="ppaction://media"/>
            <a:extLst>
              <a:ext uri="{FF2B5EF4-FFF2-40B4-BE49-F238E27FC236}">
                <a16:creationId xmlns:a16="http://schemas.microsoft.com/office/drawing/2014/main" id="{AFA38801-3578-9BC4-0587-CB56B6F6A90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216448" y="510246"/>
            <a:ext cx="3218373" cy="257469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9AEA9376-C3BA-F4CB-4BAB-A171C674708D}"/>
              </a:ext>
            </a:extLst>
          </p:cNvPr>
          <p:cNvSpPr txBox="1"/>
          <p:nvPr/>
        </p:nvSpPr>
        <p:spPr>
          <a:xfrm>
            <a:off x="828521" y="3076059"/>
            <a:ext cx="439002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</a:t>
            </a:r>
            <a:r>
              <a:rPr lang="zh-CN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person swings hi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arms loosely in front of him the pats his head and rubs his stomach like he was mimicking a monkey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res_a_person_crosses_his_arms_and_then_drops_them_to_his_sides_196_frames">
            <a:hlinkClick r:id="" action="ppaction://media"/>
            <a:extLst>
              <a:ext uri="{FF2B5EF4-FFF2-40B4-BE49-F238E27FC236}">
                <a16:creationId xmlns:a16="http://schemas.microsoft.com/office/drawing/2014/main" id="{9E1F1CE4-D452-0507-12FE-A89F70D91B27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339672" y="510247"/>
            <a:ext cx="3218373" cy="2574698"/>
          </a:xfrm>
          <a:prstGeom prst="rect">
            <a:avLst/>
          </a:prstGeom>
        </p:spPr>
      </p:pic>
      <p:pic>
        <p:nvPicPr>
          <p:cNvPr id="18" name="res_a_person_crosses_his_arms_and_then_drops_them_to_his_sides_frames">
            <a:hlinkClick r:id="" action="ppaction://media"/>
            <a:extLst>
              <a:ext uri="{FF2B5EF4-FFF2-40B4-BE49-F238E27FC236}">
                <a16:creationId xmlns:a16="http://schemas.microsoft.com/office/drawing/2014/main" id="{A5B05066-88AF-7295-2547-A0A1FBC54C2D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5339672" y="3537724"/>
            <a:ext cx="3218373" cy="2574698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6774DEE2-A667-33CF-E52B-A270E1EC6CA3}"/>
              </a:ext>
            </a:extLst>
          </p:cNvPr>
          <p:cNvSpPr txBox="1"/>
          <p:nvPr/>
        </p:nvSpPr>
        <p:spPr>
          <a:xfrm>
            <a:off x="4582289" y="3172835"/>
            <a:ext cx="43900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</a:t>
            </a:r>
            <a:r>
              <a:rPr lang="zh-CN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person crosse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 </a:t>
            </a:r>
            <a:r>
              <a:rPr lang="zh-CN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his arms and then drops them to his sides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res_a_man_sits_down_and_then_stays_still_196_frames">
            <a:hlinkClick r:id="" action="ppaction://media"/>
            <a:extLst>
              <a:ext uri="{FF2B5EF4-FFF2-40B4-BE49-F238E27FC236}">
                <a16:creationId xmlns:a16="http://schemas.microsoft.com/office/drawing/2014/main" id="{A09EB82F-BCFD-2EEF-1B1F-27D9613A9EEF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8853887" y="510247"/>
            <a:ext cx="3218373" cy="2574698"/>
          </a:xfrm>
          <a:prstGeom prst="rect">
            <a:avLst/>
          </a:prstGeom>
        </p:spPr>
      </p:pic>
      <p:pic>
        <p:nvPicPr>
          <p:cNvPr id="22" name="res_a_man_sits_down_and_then_stays_still_frames">
            <a:hlinkClick r:id="" action="ppaction://media"/>
            <a:extLst>
              <a:ext uri="{FF2B5EF4-FFF2-40B4-BE49-F238E27FC236}">
                <a16:creationId xmlns:a16="http://schemas.microsoft.com/office/drawing/2014/main" id="{289A4992-E572-12F3-02C4-979B8A18B2A3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853887" y="3537724"/>
            <a:ext cx="3218373" cy="2574699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80F0AF5B-66BD-0FD6-4255-FB4AA58FF566}"/>
              </a:ext>
            </a:extLst>
          </p:cNvPr>
          <p:cNvSpPr txBox="1"/>
          <p:nvPr/>
        </p:nvSpPr>
        <p:spPr>
          <a:xfrm>
            <a:off x="8558045" y="3172835"/>
            <a:ext cx="61098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“A</a:t>
            </a:r>
            <a:r>
              <a:rPr lang="zh-CN" altLang="en-US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man sits down and then stays still</a:t>
            </a:r>
            <a:r>
              <a:rPr lang="en-US" altLang="zh-CN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en-US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8D6EA6E-2CD2-6BCB-22D8-F78D357FB304}"/>
              </a:ext>
            </a:extLst>
          </p:cNvPr>
          <p:cNvSpPr txBox="1"/>
          <p:nvPr/>
        </p:nvSpPr>
        <p:spPr>
          <a:xfrm>
            <a:off x="150895" y="4657543"/>
            <a:ext cx="6591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Ours</a:t>
            </a:r>
          </a:p>
          <a:p>
            <a:endParaRPr kumimoji="1"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115F28C-FD98-197A-E562-BBAC8A13E079}"/>
              </a:ext>
            </a:extLst>
          </p:cNvPr>
          <p:cNvSpPr txBox="1"/>
          <p:nvPr/>
        </p:nvSpPr>
        <p:spPr>
          <a:xfrm>
            <a:off x="-60806" y="1729222"/>
            <a:ext cx="13356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 err="1"/>
              <a:t>Motioncraft</a:t>
            </a:r>
            <a:endParaRPr kumimoji="1" lang="en-US" altLang="zh-CN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7089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78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8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8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7800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1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3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video>
              <p:cMediaNode vol="80000">
                <p:cTn id="38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3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50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5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0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 vol="80000">
                <p:cTn id="61" fill="hold" display="0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  <p:video>
              <p:cMediaNode vol="80000">
                <p:cTn id="62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112</Words>
  <Application>Microsoft Office PowerPoint</Application>
  <PresentationFormat>宽屏</PresentationFormat>
  <Paragraphs>13</Paragraphs>
  <Slides>2</Slides>
  <Notes>0</Notes>
  <HiddenSlides>0</HiddenSlides>
  <MMClips>12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7" baseType="lpstr">
      <vt:lpstr>等线</vt:lpstr>
      <vt:lpstr>等线 Light</vt:lpstr>
      <vt:lpstr>Arial</vt:lpstr>
      <vt:lpstr>Times New Roman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ZheLi</cp:lastModifiedBy>
  <cp:revision>9</cp:revision>
  <dcterms:created xsi:type="dcterms:W3CDTF">2025-05-15T16:41:33Z</dcterms:created>
  <dcterms:modified xsi:type="dcterms:W3CDTF">2025-09-25T07:12:50Z</dcterms:modified>
</cp:coreProperties>
</file>