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610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492FB-BC5D-49D9-A1DC-B8285B71ABB7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50161-DF68-4ACF-8088-07C1F67419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832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50161-DF68-4ACF-8088-07C1F67419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717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C3F922-953E-4EA5-A77A-2D8F505D2A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E9A9272-C807-4900-9B9A-E811656EBD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9B767D5-3963-4382-8A75-E4FC3FDA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1835602-AEEE-4A68-83EC-F80152D0C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772D74-50E6-4DBC-85B9-678B27FD7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39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C8C181-9434-4749-836C-99F831375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37D8F59-9B65-4199-BEAB-E42CD885C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33540FA-36D8-4DB1-A227-24C1205C8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D97531B-3E2D-4F87-9551-3CFAB8134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6C3A8D-0B33-444B-8ABA-AEA7608DC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5401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3AE3298-DFB9-4851-8E2B-AB91A8CCEE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1FD02CB-1684-4F52-A417-67432695D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EEAA1AD-4DAC-4A85-9526-1AA2116FF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FB80CB-FD41-4B73-89EC-B1076DA6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27D09A-9744-4DAD-97AC-770646F9A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94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D2603B-7664-4409-B727-F92874FC9D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9E6E43-2F6A-4335-83F2-FDB8ED1EB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B5110CF-BCD9-4528-862B-EED9F4637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941326A-10E1-4EDE-BFD0-26F13FE4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7566B4-B634-4365-9735-DAFAF1B17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474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2481495-E4B7-4C81-8147-05D196336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C27F3A1-1C22-45E0-B3F8-DEDBA2F9EF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436A47-09A8-4301-B702-469AB57CB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BD65E5-F3F7-40CC-A9DF-EB0322215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BD58360-1B40-4B17-8D35-40E7D14AE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839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9F66E-D3CB-4985-9E3B-1BF0EC25B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2C63C4E-F728-4A83-9D9D-BE15CBE68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630A4E2-2842-4A6B-A2BB-097836B078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81C7D28-0880-4B0C-9FE7-33EAAA538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589C6B6-D482-42F8-B2F9-D7EE7A508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8C9D44D-3370-4CBB-B6BF-416733482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13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6ED31C-415E-4B4F-B1AD-24E2E2F22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5A8DF0A-9ED2-4613-8F52-254023A95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B80F6AC-DC0E-44A4-86DA-7BB06153C7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4FDB7B4-1335-4988-8B22-AFF2D79669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D08A88B-7E53-45D0-8569-698585EFF9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BA8F829-E195-46D1-8F05-340EDD11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22C3922-4CB4-4562-86C9-562D2F8CE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FE5E1EC-CD7B-4C0A-B774-6B2B248EC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91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8BE876-C258-402F-9B19-B5DD522F3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D9F6543-0FFF-4C20-9FA1-A0F13064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EBCB727-EA54-41B5-A586-0E919833D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466141C-3800-4547-9434-99AC2121F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287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A750735-E5C2-4922-9ADD-4F675310D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F10AA79-8299-4E87-8DF0-D279A48A6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92780F-31C6-4C7D-90CE-0DE9902CB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43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DA49E1-49C1-4E7F-9AC1-9B7E8A6ED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D9166E7-5C13-47BF-9513-812A972D5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1691524-F74B-429A-A55E-D04A4D42F2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30CB693-6EBB-493A-BF14-168CA4B40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B2A737C-AE76-4414-B828-A218A67CC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6D4FD25-923E-4A40-B797-0C79747E7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145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4C04357-2FFA-4301-B0F2-A100D9171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E81AC2C-620E-41D0-AC21-80E96932BF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BFBD94A-CF8A-4986-AF8C-83F12415AD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5A54225-E7DA-454C-8308-261EC9160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766EEAB-A6CE-4D62-8CAB-4C51D3319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318D9FE-8A88-46DC-8D28-688B5D11E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38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1169B29-6B88-493A-B12E-02306BEC7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6F2624-F2CA-41FC-AE7A-9995888D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C00111C-1DB7-4F68-9B41-96C0C64C5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6BD87-A3EA-4C6F-BE29-DCF3C6AC452F}" type="datetimeFigureOut">
              <a:rPr lang="zh-CN" altLang="en-US" smtClean="0"/>
              <a:t>2021-11-18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8D1CA5A-E429-437C-A855-E21681EDD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B417CD-3FA5-4D78-8F7F-749E87D964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410DE-360A-4A79-8274-D1AA71B69D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1949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21465C55-2047-4C13-9BC1-07FFB5AEFC39}"/>
              </a:ext>
            </a:extLst>
          </p:cNvPr>
          <p:cNvSpPr/>
          <p:nvPr/>
        </p:nvSpPr>
        <p:spPr>
          <a:xfrm>
            <a:off x="635541" y="1478622"/>
            <a:ext cx="3035030" cy="557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FC1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DC8AE8F6-F251-4D49-AEA8-CE05F893A8FA}"/>
              </a:ext>
            </a:extLst>
          </p:cNvPr>
          <p:cNvSpPr/>
          <p:nvPr/>
        </p:nvSpPr>
        <p:spPr>
          <a:xfrm>
            <a:off x="635541" y="3674767"/>
            <a:ext cx="3035030" cy="557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SN1</a:t>
            </a:r>
            <a:endParaRPr lang="zh-CN" altLang="en-US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7A30BA1-9E90-4562-810B-AF3915790781}"/>
              </a:ext>
            </a:extLst>
          </p:cNvPr>
          <p:cNvSpPr/>
          <p:nvPr/>
        </p:nvSpPr>
        <p:spPr>
          <a:xfrm>
            <a:off x="635541" y="4973422"/>
            <a:ext cx="3035030" cy="557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FC2</a:t>
            </a:r>
            <a:endParaRPr lang="zh-CN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15C9103-8600-47B8-A218-4CD8B787A2FD}"/>
              </a:ext>
            </a:extLst>
          </p:cNvPr>
          <p:cNvSpPr/>
          <p:nvPr/>
        </p:nvSpPr>
        <p:spPr>
          <a:xfrm>
            <a:off x="635541" y="5810002"/>
            <a:ext cx="3035030" cy="557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SN2</a:t>
            </a:r>
            <a:endParaRPr lang="zh-CN" altLang="en-US" dirty="0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A89C53C5-49BF-4C2B-87D4-874C51D06007}"/>
              </a:ext>
            </a:extLst>
          </p:cNvPr>
          <p:cNvSpPr/>
          <p:nvPr/>
        </p:nvSpPr>
        <p:spPr>
          <a:xfrm>
            <a:off x="635541" y="451715"/>
            <a:ext cx="3035030" cy="5577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Image Column</a:t>
            </a:r>
            <a:endParaRPr lang="zh-CN" altLang="en-US" dirty="0"/>
          </a:p>
        </p:txBody>
      </p:sp>
      <p:cxnSp>
        <p:nvCxnSpPr>
          <p:cNvPr id="3" name="直接箭头连接符 2">
            <a:extLst>
              <a:ext uri="{FF2B5EF4-FFF2-40B4-BE49-F238E27FC236}">
                <a16:creationId xmlns:a16="http://schemas.microsoft.com/office/drawing/2014/main" id="{ADD3524B-0FCE-4504-991A-B9979BB85522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2153056" y="1009435"/>
            <a:ext cx="0" cy="474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C45CD633-12EB-402B-9C5D-CF615292AAC3}"/>
              </a:ext>
            </a:extLst>
          </p:cNvPr>
          <p:cNvCxnSpPr/>
          <p:nvPr/>
        </p:nvCxnSpPr>
        <p:spPr>
          <a:xfrm>
            <a:off x="2153056" y="2041609"/>
            <a:ext cx="0" cy="1661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>
            <a:extLst>
              <a:ext uri="{FF2B5EF4-FFF2-40B4-BE49-F238E27FC236}">
                <a16:creationId xmlns:a16="http://schemas.microsoft.com/office/drawing/2014/main" id="{E898130A-E656-46EB-A72F-139C08AFD74F}"/>
              </a:ext>
            </a:extLst>
          </p:cNvPr>
          <p:cNvCxnSpPr>
            <a:cxnSpLocks/>
          </p:cNvCxnSpPr>
          <p:nvPr/>
        </p:nvCxnSpPr>
        <p:spPr>
          <a:xfrm>
            <a:off x="2153056" y="4260612"/>
            <a:ext cx="0" cy="7128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E179EFDD-A306-42C8-9280-1B2349694AAD}"/>
              </a:ext>
            </a:extLst>
          </p:cNvPr>
          <p:cNvCxnSpPr/>
          <p:nvPr/>
        </p:nvCxnSpPr>
        <p:spPr>
          <a:xfrm>
            <a:off x="2153056" y="5531142"/>
            <a:ext cx="0" cy="278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:a16="http://schemas.microsoft.com/office/drawing/2014/main" id="{B42B8651-CE9B-4AE7-906C-CC88D01C1F82}"/>
              </a:ext>
            </a:extLst>
          </p:cNvPr>
          <p:cNvSpPr/>
          <p:nvPr/>
        </p:nvSpPr>
        <p:spPr>
          <a:xfrm>
            <a:off x="3975371" y="1478622"/>
            <a:ext cx="3035030" cy="557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FC1</a:t>
            </a:r>
            <a:endParaRPr lang="zh-CN" altLang="en-US" dirty="0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19D8973C-E58E-4624-8AF2-06AD3155304E}"/>
              </a:ext>
            </a:extLst>
          </p:cNvPr>
          <p:cNvSpPr/>
          <p:nvPr/>
        </p:nvSpPr>
        <p:spPr>
          <a:xfrm>
            <a:off x="3975371" y="3674767"/>
            <a:ext cx="3035030" cy="557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SN1</a:t>
            </a:r>
            <a:endParaRPr lang="zh-CN" altLang="en-US" dirty="0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C5EF2835-9DF7-494B-B0D5-6CF58F6E0475}"/>
              </a:ext>
            </a:extLst>
          </p:cNvPr>
          <p:cNvSpPr/>
          <p:nvPr/>
        </p:nvSpPr>
        <p:spPr>
          <a:xfrm>
            <a:off x="3975371" y="4973422"/>
            <a:ext cx="3035030" cy="557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FC2</a:t>
            </a:r>
            <a:endParaRPr lang="zh-CN" altLang="en-US" dirty="0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9CB3C0CF-DD55-4FF1-AA45-AFFF2DFA1A95}"/>
              </a:ext>
            </a:extLst>
          </p:cNvPr>
          <p:cNvSpPr/>
          <p:nvPr/>
        </p:nvSpPr>
        <p:spPr>
          <a:xfrm>
            <a:off x="3975371" y="5810002"/>
            <a:ext cx="3035030" cy="557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SN2</a:t>
            </a:r>
            <a:endParaRPr lang="zh-CN" altLang="en-US" dirty="0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CEEBA915-D7A1-4270-A769-426D835CC265}"/>
              </a:ext>
            </a:extLst>
          </p:cNvPr>
          <p:cNvSpPr/>
          <p:nvPr/>
        </p:nvSpPr>
        <p:spPr>
          <a:xfrm>
            <a:off x="3975371" y="451715"/>
            <a:ext cx="3035030" cy="5577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Image Column</a:t>
            </a:r>
            <a:endParaRPr lang="zh-CN" altLang="en-US" dirty="0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42D80591-35C4-4116-9623-F1C8B33C9D83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5492886" y="1009435"/>
            <a:ext cx="0" cy="474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id="{A4E3F50B-6CF2-4276-8B4C-1836C16B9D41}"/>
              </a:ext>
            </a:extLst>
          </p:cNvPr>
          <p:cNvCxnSpPr/>
          <p:nvPr/>
        </p:nvCxnSpPr>
        <p:spPr>
          <a:xfrm>
            <a:off x="5492886" y="2041609"/>
            <a:ext cx="0" cy="1652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id="{B0C80062-3E82-4174-885A-095BDFECB64F}"/>
              </a:ext>
            </a:extLst>
          </p:cNvPr>
          <p:cNvCxnSpPr/>
          <p:nvPr/>
        </p:nvCxnSpPr>
        <p:spPr>
          <a:xfrm>
            <a:off x="5492886" y="5531142"/>
            <a:ext cx="0" cy="278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>
            <a:extLst>
              <a:ext uri="{FF2B5EF4-FFF2-40B4-BE49-F238E27FC236}">
                <a16:creationId xmlns:a16="http://schemas.microsoft.com/office/drawing/2014/main" id="{3E4E965B-F0ED-4324-A6C8-D124176B918B}"/>
              </a:ext>
            </a:extLst>
          </p:cNvPr>
          <p:cNvSpPr/>
          <p:nvPr/>
        </p:nvSpPr>
        <p:spPr>
          <a:xfrm>
            <a:off x="3975371" y="4415702"/>
            <a:ext cx="3035030" cy="39355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Synapse Filter</a:t>
            </a:r>
            <a:endParaRPr lang="zh-CN" altLang="en-US" dirty="0"/>
          </a:p>
        </p:txBody>
      </p:sp>
      <p:cxnSp>
        <p:nvCxnSpPr>
          <p:cNvPr id="24" name="直接箭头连接符 23">
            <a:extLst>
              <a:ext uri="{FF2B5EF4-FFF2-40B4-BE49-F238E27FC236}">
                <a16:creationId xmlns:a16="http://schemas.microsoft.com/office/drawing/2014/main" id="{1BF494D8-7118-4B68-9776-6FF2B399E98B}"/>
              </a:ext>
            </a:extLst>
          </p:cNvPr>
          <p:cNvCxnSpPr>
            <a:cxnSpLocks/>
          </p:cNvCxnSpPr>
          <p:nvPr/>
        </p:nvCxnSpPr>
        <p:spPr>
          <a:xfrm>
            <a:off x="5492886" y="4251540"/>
            <a:ext cx="0" cy="164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>
            <a:extLst>
              <a:ext uri="{FF2B5EF4-FFF2-40B4-BE49-F238E27FC236}">
                <a16:creationId xmlns:a16="http://schemas.microsoft.com/office/drawing/2014/main" id="{B841A4BC-5D2A-4EDD-9CA1-31AAEAC8E649}"/>
              </a:ext>
            </a:extLst>
          </p:cNvPr>
          <p:cNvCxnSpPr>
            <a:cxnSpLocks/>
          </p:cNvCxnSpPr>
          <p:nvPr/>
        </p:nvCxnSpPr>
        <p:spPr>
          <a:xfrm>
            <a:off x="5492886" y="4809260"/>
            <a:ext cx="0" cy="1641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id="{31F59599-2081-46C2-9357-2DA1121B4181}"/>
              </a:ext>
            </a:extLst>
          </p:cNvPr>
          <p:cNvSpPr/>
          <p:nvPr/>
        </p:nvSpPr>
        <p:spPr>
          <a:xfrm>
            <a:off x="7315201" y="2288597"/>
            <a:ext cx="3677017" cy="1326208"/>
          </a:xfrm>
          <a:prstGeom prst="rect">
            <a:avLst/>
          </a:prstGeom>
          <a:solidFill>
            <a:schemeClr val="bg1"/>
          </a:solidFill>
          <a:ln>
            <a:prstDash val="sysDash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63A2F88C-890C-4A95-A951-EAF7FD4855C3}"/>
              </a:ext>
            </a:extLst>
          </p:cNvPr>
          <p:cNvSpPr/>
          <p:nvPr/>
        </p:nvSpPr>
        <p:spPr>
          <a:xfrm>
            <a:off x="7636194" y="1478622"/>
            <a:ext cx="3035030" cy="557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FC1</a:t>
            </a:r>
            <a:endParaRPr lang="zh-CN" altLang="en-US" dirty="0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7DD7E686-BA37-4CA5-B98B-EE5E473FAB16}"/>
              </a:ext>
            </a:extLst>
          </p:cNvPr>
          <p:cNvSpPr/>
          <p:nvPr/>
        </p:nvSpPr>
        <p:spPr>
          <a:xfrm>
            <a:off x="7636194" y="3674767"/>
            <a:ext cx="3035030" cy="557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SN1</a:t>
            </a:r>
            <a:endParaRPr lang="zh-CN" altLang="en-US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308C03A8-E874-4482-A472-1BC29F054AD1}"/>
              </a:ext>
            </a:extLst>
          </p:cNvPr>
          <p:cNvSpPr/>
          <p:nvPr/>
        </p:nvSpPr>
        <p:spPr>
          <a:xfrm>
            <a:off x="7636194" y="4973422"/>
            <a:ext cx="3035030" cy="557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FC2</a:t>
            </a:r>
            <a:endParaRPr lang="zh-CN" altLang="en-US" dirty="0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51CA48D9-944A-41CE-8834-B02831469264}"/>
              </a:ext>
            </a:extLst>
          </p:cNvPr>
          <p:cNvSpPr/>
          <p:nvPr/>
        </p:nvSpPr>
        <p:spPr>
          <a:xfrm>
            <a:off x="7636194" y="5810002"/>
            <a:ext cx="3035030" cy="55772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SN2</a:t>
            </a:r>
            <a:endParaRPr lang="zh-CN" altLang="en-US" dirty="0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271B7C94-2393-44A9-9DDE-195A5FFCB1FF}"/>
              </a:ext>
            </a:extLst>
          </p:cNvPr>
          <p:cNvSpPr/>
          <p:nvPr/>
        </p:nvSpPr>
        <p:spPr>
          <a:xfrm>
            <a:off x="7636194" y="451715"/>
            <a:ext cx="3035030" cy="5577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Image Column</a:t>
            </a:r>
            <a:endParaRPr lang="zh-CN" altLang="en-US" dirty="0"/>
          </a:p>
        </p:txBody>
      </p:sp>
      <p:cxnSp>
        <p:nvCxnSpPr>
          <p:cNvPr id="32" name="直接箭头连接符 31">
            <a:extLst>
              <a:ext uri="{FF2B5EF4-FFF2-40B4-BE49-F238E27FC236}">
                <a16:creationId xmlns:a16="http://schemas.microsoft.com/office/drawing/2014/main" id="{2EE2B3F7-7F41-4B6D-B1C0-FB81E3BAC517}"/>
              </a:ext>
            </a:extLst>
          </p:cNvPr>
          <p:cNvCxnSpPr/>
          <p:nvPr/>
        </p:nvCxnSpPr>
        <p:spPr>
          <a:xfrm>
            <a:off x="9153709" y="1009435"/>
            <a:ext cx="0" cy="4691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>
            <a:extLst>
              <a:ext uri="{FF2B5EF4-FFF2-40B4-BE49-F238E27FC236}">
                <a16:creationId xmlns:a16="http://schemas.microsoft.com/office/drawing/2014/main" id="{75F72EE1-8200-45C6-822F-2A9F5EA545AB}"/>
              </a:ext>
            </a:extLst>
          </p:cNvPr>
          <p:cNvCxnSpPr/>
          <p:nvPr/>
        </p:nvCxnSpPr>
        <p:spPr>
          <a:xfrm>
            <a:off x="9153709" y="4232487"/>
            <a:ext cx="0" cy="740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6366457D-CFBD-408C-BD92-E05D97794657}"/>
              </a:ext>
            </a:extLst>
          </p:cNvPr>
          <p:cNvCxnSpPr/>
          <p:nvPr/>
        </p:nvCxnSpPr>
        <p:spPr>
          <a:xfrm>
            <a:off x="9153709" y="5531142"/>
            <a:ext cx="0" cy="2788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>
            <a:extLst>
              <a:ext uri="{FF2B5EF4-FFF2-40B4-BE49-F238E27FC236}">
                <a16:creationId xmlns:a16="http://schemas.microsoft.com/office/drawing/2014/main" id="{ADDEBD57-63B5-49B2-A8D8-F6A9171F89F0}"/>
              </a:ext>
            </a:extLst>
          </p:cNvPr>
          <p:cNvSpPr/>
          <p:nvPr/>
        </p:nvSpPr>
        <p:spPr>
          <a:xfrm>
            <a:off x="7636194" y="2880362"/>
            <a:ext cx="3035030" cy="55772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Recurrent FC</a:t>
            </a:r>
            <a:endParaRPr lang="zh-CN" altLang="en-US" dirty="0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E33275C6-1E35-4BD7-AE70-22AE4D981153}"/>
              </a:ext>
            </a:extLst>
          </p:cNvPr>
          <p:cNvSpPr/>
          <p:nvPr/>
        </p:nvSpPr>
        <p:spPr>
          <a:xfrm>
            <a:off x="7636194" y="2395605"/>
            <a:ext cx="3035030" cy="30722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Concatenate</a:t>
            </a:r>
            <a:endParaRPr lang="zh-CN" altLang="en-US" dirty="0"/>
          </a:p>
        </p:txBody>
      </p:sp>
      <p:cxnSp>
        <p:nvCxnSpPr>
          <p:cNvPr id="37" name="连接符: 曲线 36">
            <a:extLst>
              <a:ext uri="{FF2B5EF4-FFF2-40B4-BE49-F238E27FC236}">
                <a16:creationId xmlns:a16="http://schemas.microsoft.com/office/drawing/2014/main" id="{BFED1305-A5AD-437D-A764-F0C22F298BDE}"/>
              </a:ext>
            </a:extLst>
          </p:cNvPr>
          <p:cNvCxnSpPr>
            <a:cxnSpLocks/>
            <a:stCxn id="28" idx="2"/>
            <a:endCxn id="36" idx="0"/>
          </p:cNvCxnSpPr>
          <p:nvPr/>
        </p:nvCxnSpPr>
        <p:spPr>
          <a:xfrm rot="5400000" flipH="1">
            <a:off x="8235268" y="3314046"/>
            <a:ext cx="1836882" cy="12700"/>
          </a:xfrm>
          <a:prstGeom prst="curvedConnector5">
            <a:avLst>
              <a:gd name="adj1" fmla="val -12445"/>
              <a:gd name="adj2" fmla="val -21076591"/>
              <a:gd name="adj3" fmla="val 11244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BE68ABE5-F386-4E6F-892F-95B30432763D}"/>
              </a:ext>
            </a:extLst>
          </p:cNvPr>
          <p:cNvCxnSpPr/>
          <p:nvPr/>
        </p:nvCxnSpPr>
        <p:spPr>
          <a:xfrm>
            <a:off x="9153709" y="2036342"/>
            <a:ext cx="0" cy="359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>
            <a:extLst>
              <a:ext uri="{FF2B5EF4-FFF2-40B4-BE49-F238E27FC236}">
                <a16:creationId xmlns:a16="http://schemas.microsoft.com/office/drawing/2014/main" id="{3B2DA284-1734-4836-835D-14FED4369775}"/>
              </a:ext>
            </a:extLst>
          </p:cNvPr>
          <p:cNvCxnSpPr/>
          <p:nvPr/>
        </p:nvCxnSpPr>
        <p:spPr>
          <a:xfrm>
            <a:off x="9153709" y="3438082"/>
            <a:ext cx="0" cy="2366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本框 110">
            <a:extLst>
              <a:ext uri="{FF2B5EF4-FFF2-40B4-BE49-F238E27FC236}">
                <a16:creationId xmlns:a16="http://schemas.microsoft.com/office/drawing/2014/main" id="{C95E026C-534F-4F9B-BCF5-D5D009A985AC}"/>
              </a:ext>
            </a:extLst>
          </p:cNvPr>
          <p:cNvSpPr txBox="1"/>
          <p:nvPr/>
        </p:nvSpPr>
        <p:spPr>
          <a:xfrm>
            <a:off x="1874196" y="6406285"/>
            <a:ext cx="1692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Plain</a:t>
            </a:r>
            <a:endParaRPr lang="zh-CN" altLang="en-US" dirty="0"/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E0C099AC-6D3A-43B2-A9C2-6CE0273C898E}"/>
              </a:ext>
            </a:extLst>
          </p:cNvPr>
          <p:cNvSpPr txBox="1"/>
          <p:nvPr/>
        </p:nvSpPr>
        <p:spPr>
          <a:xfrm>
            <a:off x="4646578" y="6406285"/>
            <a:ext cx="287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Stateful Synapse</a:t>
            </a:r>
            <a:endParaRPr lang="zh-CN" altLang="en-US" dirty="0"/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2F349DAC-FC41-454F-8850-AABDF7132B1C}"/>
              </a:ext>
            </a:extLst>
          </p:cNvPr>
          <p:cNvSpPr txBox="1"/>
          <p:nvPr/>
        </p:nvSpPr>
        <p:spPr>
          <a:xfrm>
            <a:off x="8602494" y="6406285"/>
            <a:ext cx="287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Feedback</a:t>
            </a:r>
            <a:endParaRPr lang="zh-CN" altLang="en-US" dirty="0"/>
          </a:p>
        </p:txBody>
      </p:sp>
      <p:cxnSp>
        <p:nvCxnSpPr>
          <p:cNvPr id="5" name="直接箭头连接符 4">
            <a:extLst>
              <a:ext uri="{FF2B5EF4-FFF2-40B4-BE49-F238E27FC236}">
                <a16:creationId xmlns:a16="http://schemas.microsoft.com/office/drawing/2014/main" id="{E6C8B983-ABD2-4DF7-B9CE-1B1D24B30837}"/>
              </a:ext>
            </a:extLst>
          </p:cNvPr>
          <p:cNvCxnSpPr>
            <a:stCxn id="36" idx="2"/>
            <a:endCxn id="35" idx="0"/>
          </p:cNvCxnSpPr>
          <p:nvPr/>
        </p:nvCxnSpPr>
        <p:spPr>
          <a:xfrm>
            <a:off x="9153709" y="2702832"/>
            <a:ext cx="0" cy="177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013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28</Words>
  <Application>Microsoft Office PowerPoint</Application>
  <PresentationFormat>宽屏</PresentationFormat>
  <Paragraphs>22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Wei Fang</dc:creator>
  <cp:lastModifiedBy>Wei Fang</cp:lastModifiedBy>
  <cp:revision>13</cp:revision>
  <dcterms:created xsi:type="dcterms:W3CDTF">2021-11-18T03:05:59Z</dcterms:created>
  <dcterms:modified xsi:type="dcterms:W3CDTF">2021-11-18T12:15:14Z</dcterms:modified>
</cp:coreProperties>
</file>