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media/image38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2"/>
  </p:sldMasterIdLst>
  <p:notesMasterIdLst>
    <p:notesMasterId r:id="rId39"/>
  </p:notesMasterIdLst>
  <p:sldIdLst>
    <p:sldId id="463" r:id="rId3"/>
    <p:sldId id="446" r:id="rId4"/>
    <p:sldId id="447" r:id="rId5"/>
    <p:sldId id="432" r:id="rId6"/>
    <p:sldId id="448" r:id="rId7"/>
    <p:sldId id="439" r:id="rId8"/>
    <p:sldId id="437" r:id="rId9"/>
    <p:sldId id="464" r:id="rId10"/>
    <p:sldId id="449" r:id="rId11"/>
    <p:sldId id="414" r:id="rId12"/>
    <p:sldId id="258" r:id="rId13"/>
    <p:sldId id="466" r:id="rId14"/>
    <p:sldId id="457" r:id="rId15"/>
    <p:sldId id="468" r:id="rId16"/>
    <p:sldId id="460" r:id="rId17"/>
    <p:sldId id="452" r:id="rId18"/>
    <p:sldId id="440" r:id="rId19"/>
    <p:sldId id="451" r:id="rId20"/>
    <p:sldId id="419" r:id="rId21"/>
    <p:sldId id="442" r:id="rId22"/>
    <p:sldId id="467" r:id="rId23"/>
    <p:sldId id="443" r:id="rId24"/>
    <p:sldId id="453" r:id="rId25"/>
    <p:sldId id="260" r:id="rId26"/>
    <p:sldId id="435" r:id="rId27"/>
    <p:sldId id="469" r:id="rId28"/>
    <p:sldId id="458" r:id="rId29"/>
    <p:sldId id="259" r:id="rId30"/>
    <p:sldId id="470" r:id="rId31"/>
    <p:sldId id="436" r:id="rId32"/>
    <p:sldId id="472" r:id="rId33"/>
    <p:sldId id="462" r:id="rId34"/>
    <p:sldId id="473" r:id="rId35"/>
    <p:sldId id="471" r:id="rId36"/>
    <p:sldId id="461" r:id="rId37"/>
    <p:sldId id="261" r:id="rId38"/>
  </p:sldIdLst>
  <p:sldSz cx="18300700" cy="10299700"/>
  <p:notesSz cx="18300700" cy="10299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59"/>
    <p:restoredTop sz="91488"/>
  </p:normalViewPr>
  <p:slideViewPr>
    <p:cSldViewPr>
      <p:cViewPr varScale="1">
        <p:scale>
          <a:sx n="73" d="100"/>
          <a:sy n="73" d="100"/>
        </p:scale>
        <p:origin x="29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EB2960-C597-46DB-A302-B48B2C89176E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D2D8C7-D596-4626-A21C-F5CA9918DCD6}">
      <dgm:prSet/>
      <dgm:spPr/>
      <dgm:t>
        <a:bodyPr/>
        <a:lstStyle/>
        <a:p>
          <a:pPr>
            <a:defRPr cap="all"/>
          </a:pPr>
          <a:r>
            <a:rPr lang="es-ES" b="0" i="0" dirty="0"/>
            <a:t>Nombre y apellido</a:t>
          </a:r>
        </a:p>
      </dgm:t>
    </dgm:pt>
    <dgm:pt modelId="{C3403A75-E05D-480C-A8FD-530DD877B4B2}" type="parTrans" cxnId="{813181F8-6594-4915-ADBE-789D47029EFC}">
      <dgm:prSet/>
      <dgm:spPr/>
      <dgm:t>
        <a:bodyPr/>
        <a:lstStyle/>
        <a:p>
          <a:endParaRPr lang="en-US"/>
        </a:p>
      </dgm:t>
    </dgm:pt>
    <dgm:pt modelId="{C7BB44CB-B0B2-4CD1-8402-ECC557ABA2E9}" type="sibTrans" cxnId="{813181F8-6594-4915-ADBE-789D47029EFC}">
      <dgm:prSet/>
      <dgm:spPr/>
      <dgm:t>
        <a:bodyPr/>
        <a:lstStyle/>
        <a:p>
          <a:endParaRPr lang="en-US"/>
        </a:p>
      </dgm:t>
    </dgm:pt>
    <dgm:pt modelId="{918D615B-A416-46B0-81F4-E1021093F5E0}">
      <dgm:prSet/>
      <dgm:spPr/>
      <dgm:t>
        <a:bodyPr/>
        <a:lstStyle/>
        <a:p>
          <a:pPr>
            <a:defRPr cap="all"/>
          </a:pPr>
          <a:r>
            <a:rPr lang="es-ES" dirty="0"/>
            <a:t>¿Cuál escuela estas atendiendo?</a:t>
          </a:r>
          <a:endParaRPr lang="en-US" dirty="0"/>
        </a:p>
      </dgm:t>
    </dgm:pt>
    <dgm:pt modelId="{47630D0E-1CF2-4B9E-84B0-3D32103C8809}" type="parTrans" cxnId="{A5D503EA-8692-4202-AD6B-96DB7551F826}">
      <dgm:prSet/>
      <dgm:spPr/>
      <dgm:t>
        <a:bodyPr/>
        <a:lstStyle/>
        <a:p>
          <a:endParaRPr lang="en-US"/>
        </a:p>
      </dgm:t>
    </dgm:pt>
    <dgm:pt modelId="{D045F6B4-FD92-421D-B729-A5B432F9A058}" type="sibTrans" cxnId="{A5D503EA-8692-4202-AD6B-96DB7551F826}">
      <dgm:prSet/>
      <dgm:spPr/>
      <dgm:t>
        <a:bodyPr/>
        <a:lstStyle/>
        <a:p>
          <a:endParaRPr lang="en-US"/>
        </a:p>
      </dgm:t>
    </dgm:pt>
    <dgm:pt modelId="{2C10AAE1-0DAB-4C2C-8347-09A8FECFF753}">
      <dgm:prSet/>
      <dgm:spPr/>
      <dgm:t>
        <a:bodyPr/>
        <a:lstStyle/>
        <a:p>
          <a:pPr>
            <a:defRPr cap="all"/>
          </a:pPr>
          <a:r>
            <a:rPr lang="es-ES" dirty="0"/>
            <a:t>Pasatiempos</a:t>
          </a:r>
          <a:endParaRPr lang="en-US" dirty="0"/>
        </a:p>
      </dgm:t>
    </dgm:pt>
    <dgm:pt modelId="{D51DA2BA-8D4B-40BD-8B6F-49E16A92613D}" type="parTrans" cxnId="{EA9BFCE2-A814-4FC3-BF02-FDB09D9ABCF2}">
      <dgm:prSet/>
      <dgm:spPr/>
      <dgm:t>
        <a:bodyPr/>
        <a:lstStyle/>
        <a:p>
          <a:endParaRPr lang="en-US"/>
        </a:p>
      </dgm:t>
    </dgm:pt>
    <dgm:pt modelId="{F192EF33-CBEF-479D-A62F-F0DB8F296F1D}" type="sibTrans" cxnId="{EA9BFCE2-A814-4FC3-BF02-FDB09D9ABCF2}">
      <dgm:prSet/>
      <dgm:spPr/>
      <dgm:t>
        <a:bodyPr/>
        <a:lstStyle/>
        <a:p>
          <a:endParaRPr lang="en-US"/>
        </a:p>
      </dgm:t>
    </dgm:pt>
    <dgm:pt modelId="{1DDD8A62-55EB-45F4-ADE0-A0C8383C423F}">
      <dgm:prSet/>
      <dgm:spPr/>
      <dgm:t>
        <a:bodyPr/>
        <a:lstStyle/>
        <a:p>
          <a:pPr>
            <a:defRPr cap="all"/>
          </a:pPr>
          <a:r>
            <a:rPr lang="es-ES" dirty="0"/>
            <a:t>¿Por qué estás interesado en la IA?</a:t>
          </a:r>
          <a:endParaRPr lang="en-US" dirty="0"/>
        </a:p>
      </dgm:t>
    </dgm:pt>
    <dgm:pt modelId="{2A564AB2-F259-48CD-882F-081345A2522B}" type="parTrans" cxnId="{BBA56A15-13E1-4597-962C-518BE6FA8BAB}">
      <dgm:prSet/>
      <dgm:spPr/>
      <dgm:t>
        <a:bodyPr/>
        <a:lstStyle/>
        <a:p>
          <a:endParaRPr lang="en-US"/>
        </a:p>
      </dgm:t>
    </dgm:pt>
    <dgm:pt modelId="{EF215B43-D325-4CA9-BD3B-0677C9500127}" type="sibTrans" cxnId="{BBA56A15-13E1-4597-962C-518BE6FA8BAB}">
      <dgm:prSet/>
      <dgm:spPr/>
      <dgm:t>
        <a:bodyPr/>
        <a:lstStyle/>
        <a:p>
          <a:endParaRPr lang="en-US"/>
        </a:p>
      </dgm:t>
    </dgm:pt>
    <dgm:pt modelId="{D7480B89-8F9C-4D16-BAC5-0F432149692A}" type="pres">
      <dgm:prSet presAssocID="{B0EB2960-C597-46DB-A302-B48B2C89176E}" presName="root" presStyleCnt="0">
        <dgm:presLayoutVars>
          <dgm:dir/>
          <dgm:resizeHandles val="exact"/>
        </dgm:presLayoutVars>
      </dgm:prSet>
      <dgm:spPr/>
    </dgm:pt>
    <dgm:pt modelId="{14E306AE-D86A-46AB-A738-56084160CF2A}" type="pres">
      <dgm:prSet presAssocID="{63D2D8C7-D596-4626-A21C-F5CA9918DCD6}" presName="compNode" presStyleCnt="0"/>
      <dgm:spPr/>
    </dgm:pt>
    <dgm:pt modelId="{D5F7568A-6A72-4D4A-82DB-94A459E32734}" type="pres">
      <dgm:prSet presAssocID="{63D2D8C7-D596-4626-A21C-F5CA9918DCD6}" presName="iconBgRect" presStyleLbl="bgShp" presStyleIdx="0" presStyleCnt="4"/>
      <dgm:spPr/>
    </dgm:pt>
    <dgm:pt modelId="{6D487CA8-7F77-4510-BD5A-5887D671F9AE}" type="pres">
      <dgm:prSet presAssocID="{63D2D8C7-D596-4626-A21C-F5CA9918DCD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EED2ED67-043F-4C9B-A110-42FC9164B75E}" type="pres">
      <dgm:prSet presAssocID="{63D2D8C7-D596-4626-A21C-F5CA9918DCD6}" presName="spaceRect" presStyleCnt="0"/>
      <dgm:spPr/>
    </dgm:pt>
    <dgm:pt modelId="{A076EA07-29EC-4D8D-A8E9-5DEF9EEC3EBB}" type="pres">
      <dgm:prSet presAssocID="{63D2D8C7-D596-4626-A21C-F5CA9918DCD6}" presName="textRect" presStyleLbl="revTx" presStyleIdx="0" presStyleCnt="4">
        <dgm:presLayoutVars>
          <dgm:chMax val="1"/>
          <dgm:chPref val="1"/>
        </dgm:presLayoutVars>
      </dgm:prSet>
      <dgm:spPr/>
    </dgm:pt>
    <dgm:pt modelId="{B63D0118-AC85-4C4E-AFDB-400F368388C1}" type="pres">
      <dgm:prSet presAssocID="{C7BB44CB-B0B2-4CD1-8402-ECC557ABA2E9}" presName="sibTrans" presStyleCnt="0"/>
      <dgm:spPr/>
    </dgm:pt>
    <dgm:pt modelId="{DB866C00-DE6A-479F-9AD6-F47E02CBE9FA}" type="pres">
      <dgm:prSet presAssocID="{918D615B-A416-46B0-81F4-E1021093F5E0}" presName="compNode" presStyleCnt="0"/>
      <dgm:spPr/>
    </dgm:pt>
    <dgm:pt modelId="{BE4924AA-0E25-43F0-A0F7-A2CC775BC315}" type="pres">
      <dgm:prSet presAssocID="{918D615B-A416-46B0-81F4-E1021093F5E0}" presName="iconBgRect" presStyleLbl="bgShp" presStyleIdx="1" presStyleCnt="4"/>
      <dgm:spPr/>
    </dgm:pt>
    <dgm:pt modelId="{FBEA1491-732D-40F6-897C-63380EEF092D}" type="pres">
      <dgm:prSet presAssocID="{918D615B-A416-46B0-81F4-E1021093F5E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7D4E10C8-CA2F-41BD-A1B0-58779669F514}" type="pres">
      <dgm:prSet presAssocID="{918D615B-A416-46B0-81F4-E1021093F5E0}" presName="spaceRect" presStyleCnt="0"/>
      <dgm:spPr/>
    </dgm:pt>
    <dgm:pt modelId="{74E70B54-45DA-462A-A452-591AAC788EE4}" type="pres">
      <dgm:prSet presAssocID="{918D615B-A416-46B0-81F4-E1021093F5E0}" presName="textRect" presStyleLbl="revTx" presStyleIdx="1" presStyleCnt="4">
        <dgm:presLayoutVars>
          <dgm:chMax val="1"/>
          <dgm:chPref val="1"/>
        </dgm:presLayoutVars>
      </dgm:prSet>
      <dgm:spPr/>
    </dgm:pt>
    <dgm:pt modelId="{D601308B-C5FA-48E3-BD37-F5076F6ED553}" type="pres">
      <dgm:prSet presAssocID="{D045F6B4-FD92-421D-B729-A5B432F9A058}" presName="sibTrans" presStyleCnt="0"/>
      <dgm:spPr/>
    </dgm:pt>
    <dgm:pt modelId="{8ABD4186-EC06-4C40-9830-170DA9D1F878}" type="pres">
      <dgm:prSet presAssocID="{2C10AAE1-0DAB-4C2C-8347-09A8FECFF753}" presName="compNode" presStyleCnt="0"/>
      <dgm:spPr/>
    </dgm:pt>
    <dgm:pt modelId="{A1F060FB-848B-41F3-B0F7-DB4E04FCF3DA}" type="pres">
      <dgm:prSet presAssocID="{2C10AAE1-0DAB-4C2C-8347-09A8FECFF753}" presName="iconBgRect" presStyleLbl="bgShp" presStyleIdx="2" presStyleCnt="4"/>
      <dgm:spPr/>
    </dgm:pt>
    <dgm:pt modelId="{C50F6F7A-E4EB-42A7-838C-E1B53BC8CD73}" type="pres">
      <dgm:prSet presAssocID="{2C10AAE1-0DAB-4C2C-8347-09A8FECFF75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cer"/>
        </a:ext>
      </dgm:extLst>
    </dgm:pt>
    <dgm:pt modelId="{CDE3E853-D760-431C-AAE5-D0ABC83B159A}" type="pres">
      <dgm:prSet presAssocID="{2C10AAE1-0DAB-4C2C-8347-09A8FECFF753}" presName="spaceRect" presStyleCnt="0"/>
      <dgm:spPr/>
    </dgm:pt>
    <dgm:pt modelId="{502CA043-C6D6-43D7-ABD3-FBBD0D7E4BB2}" type="pres">
      <dgm:prSet presAssocID="{2C10AAE1-0DAB-4C2C-8347-09A8FECFF753}" presName="textRect" presStyleLbl="revTx" presStyleIdx="2" presStyleCnt="4">
        <dgm:presLayoutVars>
          <dgm:chMax val="1"/>
          <dgm:chPref val="1"/>
        </dgm:presLayoutVars>
      </dgm:prSet>
      <dgm:spPr/>
    </dgm:pt>
    <dgm:pt modelId="{7EF76135-6FA6-4C26-AB9D-4D37C4C9309A}" type="pres">
      <dgm:prSet presAssocID="{F192EF33-CBEF-479D-A62F-F0DB8F296F1D}" presName="sibTrans" presStyleCnt="0"/>
      <dgm:spPr/>
    </dgm:pt>
    <dgm:pt modelId="{BB3D28B8-3343-4490-8498-32398F13E018}" type="pres">
      <dgm:prSet presAssocID="{1DDD8A62-55EB-45F4-ADE0-A0C8383C423F}" presName="compNode" presStyleCnt="0"/>
      <dgm:spPr/>
    </dgm:pt>
    <dgm:pt modelId="{697A31AB-7CB2-4EEB-8F03-F8EB28E3F509}" type="pres">
      <dgm:prSet presAssocID="{1DDD8A62-55EB-45F4-ADE0-A0C8383C423F}" presName="iconBgRect" presStyleLbl="bgShp" presStyleIdx="3" presStyleCnt="4"/>
      <dgm:spPr/>
    </dgm:pt>
    <dgm:pt modelId="{A859F710-BBCE-4381-827F-92EC3BD9C3DC}" type="pres">
      <dgm:prSet presAssocID="{1DDD8A62-55EB-45F4-ADE0-A0C8383C423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5472175-BD25-4964-BE6D-6A7B78CC2F64}" type="pres">
      <dgm:prSet presAssocID="{1DDD8A62-55EB-45F4-ADE0-A0C8383C423F}" presName="spaceRect" presStyleCnt="0"/>
      <dgm:spPr/>
    </dgm:pt>
    <dgm:pt modelId="{E2AF694F-C551-4533-862D-4EA80D6BD69B}" type="pres">
      <dgm:prSet presAssocID="{1DDD8A62-55EB-45F4-ADE0-A0C8383C423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1922D08-CB46-4D44-9105-921FC5DF62E8}" type="presOf" srcId="{B0EB2960-C597-46DB-A302-B48B2C89176E}" destId="{D7480B89-8F9C-4D16-BAC5-0F432149692A}" srcOrd="0" destOrd="0" presId="urn:microsoft.com/office/officeart/2018/5/layout/IconCircleLabelList"/>
    <dgm:cxn modelId="{C4F96109-BEC9-4FBA-A677-4A526B37F3D5}" type="presOf" srcId="{2C10AAE1-0DAB-4C2C-8347-09A8FECFF753}" destId="{502CA043-C6D6-43D7-ABD3-FBBD0D7E4BB2}" srcOrd="0" destOrd="0" presId="urn:microsoft.com/office/officeart/2018/5/layout/IconCircleLabelList"/>
    <dgm:cxn modelId="{BBA56A15-13E1-4597-962C-518BE6FA8BAB}" srcId="{B0EB2960-C597-46DB-A302-B48B2C89176E}" destId="{1DDD8A62-55EB-45F4-ADE0-A0C8383C423F}" srcOrd="3" destOrd="0" parTransId="{2A564AB2-F259-48CD-882F-081345A2522B}" sibTransId="{EF215B43-D325-4CA9-BD3B-0677C9500127}"/>
    <dgm:cxn modelId="{4FBFF530-0F12-4597-8210-9BB86751ECC4}" type="presOf" srcId="{63D2D8C7-D596-4626-A21C-F5CA9918DCD6}" destId="{A076EA07-29EC-4D8D-A8E9-5DEF9EEC3EBB}" srcOrd="0" destOrd="0" presId="urn:microsoft.com/office/officeart/2018/5/layout/IconCircleLabelList"/>
    <dgm:cxn modelId="{5C7BE367-998D-44DB-B0FD-EB3E94E190AF}" type="presOf" srcId="{918D615B-A416-46B0-81F4-E1021093F5E0}" destId="{74E70B54-45DA-462A-A452-591AAC788EE4}" srcOrd="0" destOrd="0" presId="urn:microsoft.com/office/officeart/2018/5/layout/IconCircleLabelList"/>
    <dgm:cxn modelId="{47449CBA-B445-4963-9463-9950FE5EF7D3}" type="presOf" srcId="{1DDD8A62-55EB-45F4-ADE0-A0C8383C423F}" destId="{E2AF694F-C551-4533-862D-4EA80D6BD69B}" srcOrd="0" destOrd="0" presId="urn:microsoft.com/office/officeart/2018/5/layout/IconCircleLabelList"/>
    <dgm:cxn modelId="{EA9BFCE2-A814-4FC3-BF02-FDB09D9ABCF2}" srcId="{B0EB2960-C597-46DB-A302-B48B2C89176E}" destId="{2C10AAE1-0DAB-4C2C-8347-09A8FECFF753}" srcOrd="2" destOrd="0" parTransId="{D51DA2BA-8D4B-40BD-8B6F-49E16A92613D}" sibTransId="{F192EF33-CBEF-479D-A62F-F0DB8F296F1D}"/>
    <dgm:cxn modelId="{A5D503EA-8692-4202-AD6B-96DB7551F826}" srcId="{B0EB2960-C597-46DB-A302-B48B2C89176E}" destId="{918D615B-A416-46B0-81F4-E1021093F5E0}" srcOrd="1" destOrd="0" parTransId="{47630D0E-1CF2-4B9E-84B0-3D32103C8809}" sibTransId="{D045F6B4-FD92-421D-B729-A5B432F9A058}"/>
    <dgm:cxn modelId="{813181F8-6594-4915-ADBE-789D47029EFC}" srcId="{B0EB2960-C597-46DB-A302-B48B2C89176E}" destId="{63D2D8C7-D596-4626-A21C-F5CA9918DCD6}" srcOrd="0" destOrd="0" parTransId="{C3403A75-E05D-480C-A8FD-530DD877B4B2}" sibTransId="{C7BB44CB-B0B2-4CD1-8402-ECC557ABA2E9}"/>
    <dgm:cxn modelId="{CADA4E06-C845-4259-82EE-77BAD7BF214E}" type="presParOf" srcId="{D7480B89-8F9C-4D16-BAC5-0F432149692A}" destId="{14E306AE-D86A-46AB-A738-56084160CF2A}" srcOrd="0" destOrd="0" presId="urn:microsoft.com/office/officeart/2018/5/layout/IconCircleLabelList"/>
    <dgm:cxn modelId="{EEA6F18B-24D7-4CE5-AF87-CBB89E259B71}" type="presParOf" srcId="{14E306AE-D86A-46AB-A738-56084160CF2A}" destId="{D5F7568A-6A72-4D4A-82DB-94A459E32734}" srcOrd="0" destOrd="0" presId="urn:microsoft.com/office/officeart/2018/5/layout/IconCircleLabelList"/>
    <dgm:cxn modelId="{990E2FC9-B88C-4866-BF54-9C0CE88571CE}" type="presParOf" srcId="{14E306AE-D86A-46AB-A738-56084160CF2A}" destId="{6D487CA8-7F77-4510-BD5A-5887D671F9AE}" srcOrd="1" destOrd="0" presId="urn:microsoft.com/office/officeart/2018/5/layout/IconCircleLabelList"/>
    <dgm:cxn modelId="{5B45FF50-7AF2-48D4-9E9E-C81D75F64E57}" type="presParOf" srcId="{14E306AE-D86A-46AB-A738-56084160CF2A}" destId="{EED2ED67-043F-4C9B-A110-42FC9164B75E}" srcOrd="2" destOrd="0" presId="urn:microsoft.com/office/officeart/2018/5/layout/IconCircleLabelList"/>
    <dgm:cxn modelId="{CF8018C0-A85B-4598-937B-7007EFC5058E}" type="presParOf" srcId="{14E306AE-D86A-46AB-A738-56084160CF2A}" destId="{A076EA07-29EC-4D8D-A8E9-5DEF9EEC3EBB}" srcOrd="3" destOrd="0" presId="urn:microsoft.com/office/officeart/2018/5/layout/IconCircleLabelList"/>
    <dgm:cxn modelId="{910A9B14-5AFE-4821-89AA-71BDAF8DFF1E}" type="presParOf" srcId="{D7480B89-8F9C-4D16-BAC5-0F432149692A}" destId="{B63D0118-AC85-4C4E-AFDB-400F368388C1}" srcOrd="1" destOrd="0" presId="urn:microsoft.com/office/officeart/2018/5/layout/IconCircleLabelList"/>
    <dgm:cxn modelId="{9D6E1C82-E6F2-45C7-B980-AADBAC9E5852}" type="presParOf" srcId="{D7480B89-8F9C-4D16-BAC5-0F432149692A}" destId="{DB866C00-DE6A-479F-9AD6-F47E02CBE9FA}" srcOrd="2" destOrd="0" presId="urn:microsoft.com/office/officeart/2018/5/layout/IconCircleLabelList"/>
    <dgm:cxn modelId="{86718DA1-782D-45A4-8886-901A964E1352}" type="presParOf" srcId="{DB866C00-DE6A-479F-9AD6-F47E02CBE9FA}" destId="{BE4924AA-0E25-43F0-A0F7-A2CC775BC315}" srcOrd="0" destOrd="0" presId="urn:microsoft.com/office/officeart/2018/5/layout/IconCircleLabelList"/>
    <dgm:cxn modelId="{24A84077-74EB-40E9-93A4-9281EB76C856}" type="presParOf" srcId="{DB866C00-DE6A-479F-9AD6-F47E02CBE9FA}" destId="{FBEA1491-732D-40F6-897C-63380EEF092D}" srcOrd="1" destOrd="0" presId="urn:microsoft.com/office/officeart/2018/5/layout/IconCircleLabelList"/>
    <dgm:cxn modelId="{CC00404B-5164-48F4-815D-7A5654A117BA}" type="presParOf" srcId="{DB866C00-DE6A-479F-9AD6-F47E02CBE9FA}" destId="{7D4E10C8-CA2F-41BD-A1B0-58779669F514}" srcOrd="2" destOrd="0" presId="urn:microsoft.com/office/officeart/2018/5/layout/IconCircleLabelList"/>
    <dgm:cxn modelId="{FC8E833C-8553-4551-AC24-3C1824CAD1D2}" type="presParOf" srcId="{DB866C00-DE6A-479F-9AD6-F47E02CBE9FA}" destId="{74E70B54-45DA-462A-A452-591AAC788EE4}" srcOrd="3" destOrd="0" presId="urn:microsoft.com/office/officeart/2018/5/layout/IconCircleLabelList"/>
    <dgm:cxn modelId="{D2C592B6-CE3A-4453-958D-E885437592BA}" type="presParOf" srcId="{D7480B89-8F9C-4D16-BAC5-0F432149692A}" destId="{D601308B-C5FA-48E3-BD37-F5076F6ED553}" srcOrd="3" destOrd="0" presId="urn:microsoft.com/office/officeart/2018/5/layout/IconCircleLabelList"/>
    <dgm:cxn modelId="{88B99892-0639-4F96-A264-1351FBB9F034}" type="presParOf" srcId="{D7480B89-8F9C-4D16-BAC5-0F432149692A}" destId="{8ABD4186-EC06-4C40-9830-170DA9D1F878}" srcOrd="4" destOrd="0" presId="urn:microsoft.com/office/officeart/2018/5/layout/IconCircleLabelList"/>
    <dgm:cxn modelId="{2E211036-7856-4368-8108-7BC7AA944DED}" type="presParOf" srcId="{8ABD4186-EC06-4C40-9830-170DA9D1F878}" destId="{A1F060FB-848B-41F3-B0F7-DB4E04FCF3DA}" srcOrd="0" destOrd="0" presId="urn:microsoft.com/office/officeart/2018/5/layout/IconCircleLabelList"/>
    <dgm:cxn modelId="{94A55D68-A94F-4424-B805-BAEE45D3D98D}" type="presParOf" srcId="{8ABD4186-EC06-4C40-9830-170DA9D1F878}" destId="{C50F6F7A-E4EB-42A7-838C-E1B53BC8CD73}" srcOrd="1" destOrd="0" presId="urn:microsoft.com/office/officeart/2018/5/layout/IconCircleLabelList"/>
    <dgm:cxn modelId="{95F74B9A-A311-44F4-B7C4-DB9BBBEBE318}" type="presParOf" srcId="{8ABD4186-EC06-4C40-9830-170DA9D1F878}" destId="{CDE3E853-D760-431C-AAE5-D0ABC83B159A}" srcOrd="2" destOrd="0" presId="urn:microsoft.com/office/officeart/2018/5/layout/IconCircleLabelList"/>
    <dgm:cxn modelId="{66A32295-D647-45FC-80FB-18DA6ADBE838}" type="presParOf" srcId="{8ABD4186-EC06-4C40-9830-170DA9D1F878}" destId="{502CA043-C6D6-43D7-ABD3-FBBD0D7E4BB2}" srcOrd="3" destOrd="0" presId="urn:microsoft.com/office/officeart/2018/5/layout/IconCircleLabelList"/>
    <dgm:cxn modelId="{99576778-342E-49AE-B59B-D93FBF315206}" type="presParOf" srcId="{D7480B89-8F9C-4D16-BAC5-0F432149692A}" destId="{7EF76135-6FA6-4C26-AB9D-4D37C4C9309A}" srcOrd="5" destOrd="0" presId="urn:microsoft.com/office/officeart/2018/5/layout/IconCircleLabelList"/>
    <dgm:cxn modelId="{37EA1961-AE2E-42D9-BE8E-D09FF2DA5125}" type="presParOf" srcId="{D7480B89-8F9C-4D16-BAC5-0F432149692A}" destId="{BB3D28B8-3343-4490-8498-32398F13E018}" srcOrd="6" destOrd="0" presId="urn:microsoft.com/office/officeart/2018/5/layout/IconCircleLabelList"/>
    <dgm:cxn modelId="{2A7C64B5-895E-4ED4-994B-82C9345D7ED4}" type="presParOf" srcId="{BB3D28B8-3343-4490-8498-32398F13E018}" destId="{697A31AB-7CB2-4EEB-8F03-F8EB28E3F509}" srcOrd="0" destOrd="0" presId="urn:microsoft.com/office/officeart/2018/5/layout/IconCircleLabelList"/>
    <dgm:cxn modelId="{4E9BFD8C-9994-4CF0-BC62-C2DBD3A49C07}" type="presParOf" srcId="{BB3D28B8-3343-4490-8498-32398F13E018}" destId="{A859F710-BBCE-4381-827F-92EC3BD9C3DC}" srcOrd="1" destOrd="0" presId="urn:microsoft.com/office/officeart/2018/5/layout/IconCircleLabelList"/>
    <dgm:cxn modelId="{2679C443-BF19-4390-84CA-5812697CDBDA}" type="presParOf" srcId="{BB3D28B8-3343-4490-8498-32398F13E018}" destId="{15472175-BD25-4964-BE6D-6A7B78CC2F64}" srcOrd="2" destOrd="0" presId="urn:microsoft.com/office/officeart/2018/5/layout/IconCircleLabelList"/>
    <dgm:cxn modelId="{38AC0EA2-D71C-4651-8C9A-B2092A22CC88}" type="presParOf" srcId="{BB3D28B8-3343-4490-8498-32398F13E018}" destId="{E2AF694F-C551-4533-862D-4EA80D6BD69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EB2960-C597-46DB-A302-B48B2C89176E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D2D8C7-D596-4626-A21C-F5CA9918DCD6}">
      <dgm:prSet/>
      <dgm:spPr/>
      <dgm:t>
        <a:bodyPr/>
        <a:lstStyle/>
        <a:p>
          <a:pPr>
            <a:defRPr cap="all"/>
          </a:pPr>
          <a:r>
            <a:rPr lang="en-US" dirty="0"/>
            <a:t>First and </a:t>
          </a:r>
        </a:p>
        <a:p>
          <a:pPr>
            <a:defRPr cap="all"/>
          </a:pPr>
          <a:r>
            <a:rPr lang="en-US" dirty="0"/>
            <a:t>last name</a:t>
          </a:r>
        </a:p>
      </dgm:t>
    </dgm:pt>
    <dgm:pt modelId="{C3403A75-E05D-480C-A8FD-530DD877B4B2}" type="parTrans" cxnId="{813181F8-6594-4915-ADBE-789D47029EFC}">
      <dgm:prSet/>
      <dgm:spPr/>
      <dgm:t>
        <a:bodyPr/>
        <a:lstStyle/>
        <a:p>
          <a:endParaRPr lang="en-US"/>
        </a:p>
      </dgm:t>
    </dgm:pt>
    <dgm:pt modelId="{C7BB44CB-B0B2-4CD1-8402-ECC557ABA2E9}" type="sibTrans" cxnId="{813181F8-6594-4915-ADBE-789D47029EFC}">
      <dgm:prSet/>
      <dgm:spPr/>
      <dgm:t>
        <a:bodyPr/>
        <a:lstStyle/>
        <a:p>
          <a:endParaRPr lang="en-US"/>
        </a:p>
      </dgm:t>
    </dgm:pt>
    <dgm:pt modelId="{918D615B-A416-46B0-81F4-E1021093F5E0}">
      <dgm:prSet/>
      <dgm:spPr/>
      <dgm:t>
        <a:bodyPr/>
        <a:lstStyle/>
        <a:p>
          <a:pPr>
            <a:defRPr cap="all"/>
          </a:pPr>
          <a:r>
            <a:rPr lang="en-US"/>
            <a:t>Where do you go to school? </a:t>
          </a:r>
        </a:p>
      </dgm:t>
    </dgm:pt>
    <dgm:pt modelId="{47630D0E-1CF2-4B9E-84B0-3D32103C8809}" type="parTrans" cxnId="{A5D503EA-8692-4202-AD6B-96DB7551F826}">
      <dgm:prSet/>
      <dgm:spPr/>
      <dgm:t>
        <a:bodyPr/>
        <a:lstStyle/>
        <a:p>
          <a:endParaRPr lang="en-US"/>
        </a:p>
      </dgm:t>
    </dgm:pt>
    <dgm:pt modelId="{D045F6B4-FD92-421D-B729-A5B432F9A058}" type="sibTrans" cxnId="{A5D503EA-8692-4202-AD6B-96DB7551F826}">
      <dgm:prSet/>
      <dgm:spPr/>
      <dgm:t>
        <a:bodyPr/>
        <a:lstStyle/>
        <a:p>
          <a:endParaRPr lang="en-US"/>
        </a:p>
      </dgm:t>
    </dgm:pt>
    <dgm:pt modelId="{2C10AAE1-0DAB-4C2C-8347-09A8FECFF753}">
      <dgm:prSet/>
      <dgm:spPr/>
      <dgm:t>
        <a:bodyPr/>
        <a:lstStyle/>
        <a:p>
          <a:pPr>
            <a:defRPr cap="all"/>
          </a:pPr>
          <a:r>
            <a:rPr lang="en-US"/>
            <a:t>Hobbies</a:t>
          </a:r>
        </a:p>
      </dgm:t>
    </dgm:pt>
    <dgm:pt modelId="{D51DA2BA-8D4B-40BD-8B6F-49E16A92613D}" type="parTrans" cxnId="{EA9BFCE2-A814-4FC3-BF02-FDB09D9ABCF2}">
      <dgm:prSet/>
      <dgm:spPr/>
      <dgm:t>
        <a:bodyPr/>
        <a:lstStyle/>
        <a:p>
          <a:endParaRPr lang="en-US"/>
        </a:p>
      </dgm:t>
    </dgm:pt>
    <dgm:pt modelId="{F192EF33-CBEF-479D-A62F-F0DB8F296F1D}" type="sibTrans" cxnId="{EA9BFCE2-A814-4FC3-BF02-FDB09D9ABCF2}">
      <dgm:prSet/>
      <dgm:spPr/>
      <dgm:t>
        <a:bodyPr/>
        <a:lstStyle/>
        <a:p>
          <a:endParaRPr lang="en-US"/>
        </a:p>
      </dgm:t>
    </dgm:pt>
    <dgm:pt modelId="{1DDD8A62-55EB-45F4-ADE0-A0C8383C423F}">
      <dgm:prSet/>
      <dgm:spPr/>
      <dgm:t>
        <a:bodyPr/>
        <a:lstStyle/>
        <a:p>
          <a:pPr>
            <a:defRPr cap="all"/>
          </a:pPr>
          <a:r>
            <a:rPr lang="en-US"/>
            <a:t>Why are you interested in AI?</a:t>
          </a:r>
        </a:p>
      </dgm:t>
    </dgm:pt>
    <dgm:pt modelId="{2A564AB2-F259-48CD-882F-081345A2522B}" type="parTrans" cxnId="{BBA56A15-13E1-4597-962C-518BE6FA8BAB}">
      <dgm:prSet/>
      <dgm:spPr/>
      <dgm:t>
        <a:bodyPr/>
        <a:lstStyle/>
        <a:p>
          <a:endParaRPr lang="en-US"/>
        </a:p>
      </dgm:t>
    </dgm:pt>
    <dgm:pt modelId="{EF215B43-D325-4CA9-BD3B-0677C9500127}" type="sibTrans" cxnId="{BBA56A15-13E1-4597-962C-518BE6FA8BAB}">
      <dgm:prSet/>
      <dgm:spPr/>
      <dgm:t>
        <a:bodyPr/>
        <a:lstStyle/>
        <a:p>
          <a:endParaRPr lang="en-US"/>
        </a:p>
      </dgm:t>
    </dgm:pt>
    <dgm:pt modelId="{D7480B89-8F9C-4D16-BAC5-0F432149692A}" type="pres">
      <dgm:prSet presAssocID="{B0EB2960-C597-46DB-A302-B48B2C89176E}" presName="root" presStyleCnt="0">
        <dgm:presLayoutVars>
          <dgm:dir/>
          <dgm:resizeHandles val="exact"/>
        </dgm:presLayoutVars>
      </dgm:prSet>
      <dgm:spPr/>
    </dgm:pt>
    <dgm:pt modelId="{14E306AE-D86A-46AB-A738-56084160CF2A}" type="pres">
      <dgm:prSet presAssocID="{63D2D8C7-D596-4626-A21C-F5CA9918DCD6}" presName="compNode" presStyleCnt="0"/>
      <dgm:spPr/>
    </dgm:pt>
    <dgm:pt modelId="{D5F7568A-6A72-4D4A-82DB-94A459E32734}" type="pres">
      <dgm:prSet presAssocID="{63D2D8C7-D596-4626-A21C-F5CA9918DCD6}" presName="iconBgRect" presStyleLbl="bgShp" presStyleIdx="0" presStyleCnt="4"/>
      <dgm:spPr/>
    </dgm:pt>
    <dgm:pt modelId="{6D487CA8-7F77-4510-BD5A-5887D671F9AE}" type="pres">
      <dgm:prSet presAssocID="{63D2D8C7-D596-4626-A21C-F5CA9918DCD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EED2ED67-043F-4C9B-A110-42FC9164B75E}" type="pres">
      <dgm:prSet presAssocID="{63D2D8C7-D596-4626-A21C-F5CA9918DCD6}" presName="spaceRect" presStyleCnt="0"/>
      <dgm:spPr/>
    </dgm:pt>
    <dgm:pt modelId="{A076EA07-29EC-4D8D-A8E9-5DEF9EEC3EBB}" type="pres">
      <dgm:prSet presAssocID="{63D2D8C7-D596-4626-A21C-F5CA9918DCD6}" presName="textRect" presStyleLbl="revTx" presStyleIdx="0" presStyleCnt="4">
        <dgm:presLayoutVars>
          <dgm:chMax val="1"/>
          <dgm:chPref val="1"/>
        </dgm:presLayoutVars>
      </dgm:prSet>
      <dgm:spPr/>
    </dgm:pt>
    <dgm:pt modelId="{B63D0118-AC85-4C4E-AFDB-400F368388C1}" type="pres">
      <dgm:prSet presAssocID="{C7BB44CB-B0B2-4CD1-8402-ECC557ABA2E9}" presName="sibTrans" presStyleCnt="0"/>
      <dgm:spPr/>
    </dgm:pt>
    <dgm:pt modelId="{DB866C00-DE6A-479F-9AD6-F47E02CBE9FA}" type="pres">
      <dgm:prSet presAssocID="{918D615B-A416-46B0-81F4-E1021093F5E0}" presName="compNode" presStyleCnt="0"/>
      <dgm:spPr/>
    </dgm:pt>
    <dgm:pt modelId="{BE4924AA-0E25-43F0-A0F7-A2CC775BC315}" type="pres">
      <dgm:prSet presAssocID="{918D615B-A416-46B0-81F4-E1021093F5E0}" presName="iconBgRect" presStyleLbl="bgShp" presStyleIdx="1" presStyleCnt="4"/>
      <dgm:spPr/>
    </dgm:pt>
    <dgm:pt modelId="{FBEA1491-732D-40F6-897C-63380EEF092D}" type="pres">
      <dgm:prSet presAssocID="{918D615B-A416-46B0-81F4-E1021093F5E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7D4E10C8-CA2F-41BD-A1B0-58779669F514}" type="pres">
      <dgm:prSet presAssocID="{918D615B-A416-46B0-81F4-E1021093F5E0}" presName="spaceRect" presStyleCnt="0"/>
      <dgm:spPr/>
    </dgm:pt>
    <dgm:pt modelId="{74E70B54-45DA-462A-A452-591AAC788EE4}" type="pres">
      <dgm:prSet presAssocID="{918D615B-A416-46B0-81F4-E1021093F5E0}" presName="textRect" presStyleLbl="revTx" presStyleIdx="1" presStyleCnt="4">
        <dgm:presLayoutVars>
          <dgm:chMax val="1"/>
          <dgm:chPref val="1"/>
        </dgm:presLayoutVars>
      </dgm:prSet>
      <dgm:spPr/>
    </dgm:pt>
    <dgm:pt modelId="{D601308B-C5FA-48E3-BD37-F5076F6ED553}" type="pres">
      <dgm:prSet presAssocID="{D045F6B4-FD92-421D-B729-A5B432F9A058}" presName="sibTrans" presStyleCnt="0"/>
      <dgm:spPr/>
    </dgm:pt>
    <dgm:pt modelId="{8ABD4186-EC06-4C40-9830-170DA9D1F878}" type="pres">
      <dgm:prSet presAssocID="{2C10AAE1-0DAB-4C2C-8347-09A8FECFF753}" presName="compNode" presStyleCnt="0"/>
      <dgm:spPr/>
    </dgm:pt>
    <dgm:pt modelId="{A1F060FB-848B-41F3-B0F7-DB4E04FCF3DA}" type="pres">
      <dgm:prSet presAssocID="{2C10AAE1-0DAB-4C2C-8347-09A8FECFF753}" presName="iconBgRect" presStyleLbl="bgShp" presStyleIdx="2" presStyleCnt="4"/>
      <dgm:spPr/>
    </dgm:pt>
    <dgm:pt modelId="{C50F6F7A-E4EB-42A7-838C-E1B53BC8CD73}" type="pres">
      <dgm:prSet presAssocID="{2C10AAE1-0DAB-4C2C-8347-09A8FECFF75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cer"/>
        </a:ext>
      </dgm:extLst>
    </dgm:pt>
    <dgm:pt modelId="{CDE3E853-D760-431C-AAE5-D0ABC83B159A}" type="pres">
      <dgm:prSet presAssocID="{2C10AAE1-0DAB-4C2C-8347-09A8FECFF753}" presName="spaceRect" presStyleCnt="0"/>
      <dgm:spPr/>
    </dgm:pt>
    <dgm:pt modelId="{502CA043-C6D6-43D7-ABD3-FBBD0D7E4BB2}" type="pres">
      <dgm:prSet presAssocID="{2C10AAE1-0DAB-4C2C-8347-09A8FECFF753}" presName="textRect" presStyleLbl="revTx" presStyleIdx="2" presStyleCnt="4">
        <dgm:presLayoutVars>
          <dgm:chMax val="1"/>
          <dgm:chPref val="1"/>
        </dgm:presLayoutVars>
      </dgm:prSet>
      <dgm:spPr/>
    </dgm:pt>
    <dgm:pt modelId="{7EF76135-6FA6-4C26-AB9D-4D37C4C9309A}" type="pres">
      <dgm:prSet presAssocID="{F192EF33-CBEF-479D-A62F-F0DB8F296F1D}" presName="sibTrans" presStyleCnt="0"/>
      <dgm:spPr/>
    </dgm:pt>
    <dgm:pt modelId="{BB3D28B8-3343-4490-8498-32398F13E018}" type="pres">
      <dgm:prSet presAssocID="{1DDD8A62-55EB-45F4-ADE0-A0C8383C423F}" presName="compNode" presStyleCnt="0"/>
      <dgm:spPr/>
    </dgm:pt>
    <dgm:pt modelId="{697A31AB-7CB2-4EEB-8F03-F8EB28E3F509}" type="pres">
      <dgm:prSet presAssocID="{1DDD8A62-55EB-45F4-ADE0-A0C8383C423F}" presName="iconBgRect" presStyleLbl="bgShp" presStyleIdx="3" presStyleCnt="4"/>
      <dgm:spPr/>
    </dgm:pt>
    <dgm:pt modelId="{A859F710-BBCE-4381-827F-92EC3BD9C3DC}" type="pres">
      <dgm:prSet presAssocID="{1DDD8A62-55EB-45F4-ADE0-A0C8383C423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5472175-BD25-4964-BE6D-6A7B78CC2F64}" type="pres">
      <dgm:prSet presAssocID="{1DDD8A62-55EB-45F4-ADE0-A0C8383C423F}" presName="spaceRect" presStyleCnt="0"/>
      <dgm:spPr/>
    </dgm:pt>
    <dgm:pt modelId="{E2AF694F-C551-4533-862D-4EA80D6BD69B}" type="pres">
      <dgm:prSet presAssocID="{1DDD8A62-55EB-45F4-ADE0-A0C8383C423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1922D08-CB46-4D44-9105-921FC5DF62E8}" type="presOf" srcId="{B0EB2960-C597-46DB-A302-B48B2C89176E}" destId="{D7480B89-8F9C-4D16-BAC5-0F432149692A}" srcOrd="0" destOrd="0" presId="urn:microsoft.com/office/officeart/2018/5/layout/IconCircleLabelList"/>
    <dgm:cxn modelId="{C4F96109-BEC9-4FBA-A677-4A526B37F3D5}" type="presOf" srcId="{2C10AAE1-0DAB-4C2C-8347-09A8FECFF753}" destId="{502CA043-C6D6-43D7-ABD3-FBBD0D7E4BB2}" srcOrd="0" destOrd="0" presId="urn:microsoft.com/office/officeart/2018/5/layout/IconCircleLabelList"/>
    <dgm:cxn modelId="{BBA56A15-13E1-4597-962C-518BE6FA8BAB}" srcId="{B0EB2960-C597-46DB-A302-B48B2C89176E}" destId="{1DDD8A62-55EB-45F4-ADE0-A0C8383C423F}" srcOrd="3" destOrd="0" parTransId="{2A564AB2-F259-48CD-882F-081345A2522B}" sibTransId="{EF215B43-D325-4CA9-BD3B-0677C9500127}"/>
    <dgm:cxn modelId="{4FBFF530-0F12-4597-8210-9BB86751ECC4}" type="presOf" srcId="{63D2D8C7-D596-4626-A21C-F5CA9918DCD6}" destId="{A076EA07-29EC-4D8D-A8E9-5DEF9EEC3EBB}" srcOrd="0" destOrd="0" presId="urn:microsoft.com/office/officeart/2018/5/layout/IconCircleLabelList"/>
    <dgm:cxn modelId="{5C7BE367-998D-44DB-B0FD-EB3E94E190AF}" type="presOf" srcId="{918D615B-A416-46B0-81F4-E1021093F5E0}" destId="{74E70B54-45DA-462A-A452-591AAC788EE4}" srcOrd="0" destOrd="0" presId="urn:microsoft.com/office/officeart/2018/5/layout/IconCircleLabelList"/>
    <dgm:cxn modelId="{47449CBA-B445-4963-9463-9950FE5EF7D3}" type="presOf" srcId="{1DDD8A62-55EB-45F4-ADE0-A0C8383C423F}" destId="{E2AF694F-C551-4533-862D-4EA80D6BD69B}" srcOrd="0" destOrd="0" presId="urn:microsoft.com/office/officeart/2018/5/layout/IconCircleLabelList"/>
    <dgm:cxn modelId="{EA9BFCE2-A814-4FC3-BF02-FDB09D9ABCF2}" srcId="{B0EB2960-C597-46DB-A302-B48B2C89176E}" destId="{2C10AAE1-0DAB-4C2C-8347-09A8FECFF753}" srcOrd="2" destOrd="0" parTransId="{D51DA2BA-8D4B-40BD-8B6F-49E16A92613D}" sibTransId="{F192EF33-CBEF-479D-A62F-F0DB8F296F1D}"/>
    <dgm:cxn modelId="{A5D503EA-8692-4202-AD6B-96DB7551F826}" srcId="{B0EB2960-C597-46DB-A302-B48B2C89176E}" destId="{918D615B-A416-46B0-81F4-E1021093F5E0}" srcOrd="1" destOrd="0" parTransId="{47630D0E-1CF2-4B9E-84B0-3D32103C8809}" sibTransId="{D045F6B4-FD92-421D-B729-A5B432F9A058}"/>
    <dgm:cxn modelId="{813181F8-6594-4915-ADBE-789D47029EFC}" srcId="{B0EB2960-C597-46DB-A302-B48B2C89176E}" destId="{63D2D8C7-D596-4626-A21C-F5CA9918DCD6}" srcOrd="0" destOrd="0" parTransId="{C3403A75-E05D-480C-A8FD-530DD877B4B2}" sibTransId="{C7BB44CB-B0B2-4CD1-8402-ECC557ABA2E9}"/>
    <dgm:cxn modelId="{CADA4E06-C845-4259-82EE-77BAD7BF214E}" type="presParOf" srcId="{D7480B89-8F9C-4D16-BAC5-0F432149692A}" destId="{14E306AE-D86A-46AB-A738-56084160CF2A}" srcOrd="0" destOrd="0" presId="urn:microsoft.com/office/officeart/2018/5/layout/IconCircleLabelList"/>
    <dgm:cxn modelId="{EEA6F18B-24D7-4CE5-AF87-CBB89E259B71}" type="presParOf" srcId="{14E306AE-D86A-46AB-A738-56084160CF2A}" destId="{D5F7568A-6A72-4D4A-82DB-94A459E32734}" srcOrd="0" destOrd="0" presId="urn:microsoft.com/office/officeart/2018/5/layout/IconCircleLabelList"/>
    <dgm:cxn modelId="{990E2FC9-B88C-4866-BF54-9C0CE88571CE}" type="presParOf" srcId="{14E306AE-D86A-46AB-A738-56084160CF2A}" destId="{6D487CA8-7F77-4510-BD5A-5887D671F9AE}" srcOrd="1" destOrd="0" presId="urn:microsoft.com/office/officeart/2018/5/layout/IconCircleLabelList"/>
    <dgm:cxn modelId="{5B45FF50-7AF2-48D4-9E9E-C81D75F64E57}" type="presParOf" srcId="{14E306AE-D86A-46AB-A738-56084160CF2A}" destId="{EED2ED67-043F-4C9B-A110-42FC9164B75E}" srcOrd="2" destOrd="0" presId="urn:microsoft.com/office/officeart/2018/5/layout/IconCircleLabelList"/>
    <dgm:cxn modelId="{CF8018C0-A85B-4598-937B-7007EFC5058E}" type="presParOf" srcId="{14E306AE-D86A-46AB-A738-56084160CF2A}" destId="{A076EA07-29EC-4D8D-A8E9-5DEF9EEC3EBB}" srcOrd="3" destOrd="0" presId="urn:microsoft.com/office/officeart/2018/5/layout/IconCircleLabelList"/>
    <dgm:cxn modelId="{910A9B14-5AFE-4821-89AA-71BDAF8DFF1E}" type="presParOf" srcId="{D7480B89-8F9C-4D16-BAC5-0F432149692A}" destId="{B63D0118-AC85-4C4E-AFDB-400F368388C1}" srcOrd="1" destOrd="0" presId="urn:microsoft.com/office/officeart/2018/5/layout/IconCircleLabelList"/>
    <dgm:cxn modelId="{9D6E1C82-E6F2-45C7-B980-AADBAC9E5852}" type="presParOf" srcId="{D7480B89-8F9C-4D16-BAC5-0F432149692A}" destId="{DB866C00-DE6A-479F-9AD6-F47E02CBE9FA}" srcOrd="2" destOrd="0" presId="urn:microsoft.com/office/officeart/2018/5/layout/IconCircleLabelList"/>
    <dgm:cxn modelId="{86718DA1-782D-45A4-8886-901A964E1352}" type="presParOf" srcId="{DB866C00-DE6A-479F-9AD6-F47E02CBE9FA}" destId="{BE4924AA-0E25-43F0-A0F7-A2CC775BC315}" srcOrd="0" destOrd="0" presId="urn:microsoft.com/office/officeart/2018/5/layout/IconCircleLabelList"/>
    <dgm:cxn modelId="{24A84077-74EB-40E9-93A4-9281EB76C856}" type="presParOf" srcId="{DB866C00-DE6A-479F-9AD6-F47E02CBE9FA}" destId="{FBEA1491-732D-40F6-897C-63380EEF092D}" srcOrd="1" destOrd="0" presId="urn:microsoft.com/office/officeart/2018/5/layout/IconCircleLabelList"/>
    <dgm:cxn modelId="{CC00404B-5164-48F4-815D-7A5654A117BA}" type="presParOf" srcId="{DB866C00-DE6A-479F-9AD6-F47E02CBE9FA}" destId="{7D4E10C8-CA2F-41BD-A1B0-58779669F514}" srcOrd="2" destOrd="0" presId="urn:microsoft.com/office/officeart/2018/5/layout/IconCircleLabelList"/>
    <dgm:cxn modelId="{FC8E833C-8553-4551-AC24-3C1824CAD1D2}" type="presParOf" srcId="{DB866C00-DE6A-479F-9AD6-F47E02CBE9FA}" destId="{74E70B54-45DA-462A-A452-591AAC788EE4}" srcOrd="3" destOrd="0" presId="urn:microsoft.com/office/officeart/2018/5/layout/IconCircleLabelList"/>
    <dgm:cxn modelId="{D2C592B6-CE3A-4453-958D-E885437592BA}" type="presParOf" srcId="{D7480B89-8F9C-4D16-BAC5-0F432149692A}" destId="{D601308B-C5FA-48E3-BD37-F5076F6ED553}" srcOrd="3" destOrd="0" presId="urn:microsoft.com/office/officeart/2018/5/layout/IconCircleLabelList"/>
    <dgm:cxn modelId="{88B99892-0639-4F96-A264-1351FBB9F034}" type="presParOf" srcId="{D7480B89-8F9C-4D16-BAC5-0F432149692A}" destId="{8ABD4186-EC06-4C40-9830-170DA9D1F878}" srcOrd="4" destOrd="0" presId="urn:microsoft.com/office/officeart/2018/5/layout/IconCircleLabelList"/>
    <dgm:cxn modelId="{2E211036-7856-4368-8108-7BC7AA944DED}" type="presParOf" srcId="{8ABD4186-EC06-4C40-9830-170DA9D1F878}" destId="{A1F060FB-848B-41F3-B0F7-DB4E04FCF3DA}" srcOrd="0" destOrd="0" presId="urn:microsoft.com/office/officeart/2018/5/layout/IconCircleLabelList"/>
    <dgm:cxn modelId="{94A55D68-A94F-4424-B805-BAEE45D3D98D}" type="presParOf" srcId="{8ABD4186-EC06-4C40-9830-170DA9D1F878}" destId="{C50F6F7A-E4EB-42A7-838C-E1B53BC8CD73}" srcOrd="1" destOrd="0" presId="urn:microsoft.com/office/officeart/2018/5/layout/IconCircleLabelList"/>
    <dgm:cxn modelId="{95F74B9A-A311-44F4-B7C4-DB9BBBEBE318}" type="presParOf" srcId="{8ABD4186-EC06-4C40-9830-170DA9D1F878}" destId="{CDE3E853-D760-431C-AAE5-D0ABC83B159A}" srcOrd="2" destOrd="0" presId="urn:microsoft.com/office/officeart/2018/5/layout/IconCircleLabelList"/>
    <dgm:cxn modelId="{66A32295-D647-45FC-80FB-18DA6ADBE838}" type="presParOf" srcId="{8ABD4186-EC06-4C40-9830-170DA9D1F878}" destId="{502CA043-C6D6-43D7-ABD3-FBBD0D7E4BB2}" srcOrd="3" destOrd="0" presId="urn:microsoft.com/office/officeart/2018/5/layout/IconCircleLabelList"/>
    <dgm:cxn modelId="{99576778-342E-49AE-B59B-D93FBF315206}" type="presParOf" srcId="{D7480B89-8F9C-4D16-BAC5-0F432149692A}" destId="{7EF76135-6FA6-4C26-AB9D-4D37C4C9309A}" srcOrd="5" destOrd="0" presId="urn:microsoft.com/office/officeart/2018/5/layout/IconCircleLabelList"/>
    <dgm:cxn modelId="{37EA1961-AE2E-42D9-BE8E-D09FF2DA5125}" type="presParOf" srcId="{D7480B89-8F9C-4D16-BAC5-0F432149692A}" destId="{BB3D28B8-3343-4490-8498-32398F13E018}" srcOrd="6" destOrd="0" presId="urn:microsoft.com/office/officeart/2018/5/layout/IconCircleLabelList"/>
    <dgm:cxn modelId="{2A7C64B5-895E-4ED4-994B-82C9345D7ED4}" type="presParOf" srcId="{BB3D28B8-3343-4490-8498-32398F13E018}" destId="{697A31AB-7CB2-4EEB-8F03-F8EB28E3F509}" srcOrd="0" destOrd="0" presId="urn:microsoft.com/office/officeart/2018/5/layout/IconCircleLabelList"/>
    <dgm:cxn modelId="{4E9BFD8C-9994-4CF0-BC62-C2DBD3A49C07}" type="presParOf" srcId="{BB3D28B8-3343-4490-8498-32398F13E018}" destId="{A859F710-BBCE-4381-827F-92EC3BD9C3DC}" srcOrd="1" destOrd="0" presId="urn:microsoft.com/office/officeart/2018/5/layout/IconCircleLabelList"/>
    <dgm:cxn modelId="{2679C443-BF19-4390-84CA-5812697CDBDA}" type="presParOf" srcId="{BB3D28B8-3343-4490-8498-32398F13E018}" destId="{15472175-BD25-4964-BE6D-6A7B78CC2F64}" srcOrd="2" destOrd="0" presId="urn:microsoft.com/office/officeart/2018/5/layout/IconCircleLabelList"/>
    <dgm:cxn modelId="{38AC0EA2-D71C-4651-8C9A-B2092A22CC88}" type="presParOf" srcId="{BB3D28B8-3343-4490-8498-32398F13E018}" destId="{E2AF694F-C551-4533-862D-4EA80D6BD69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991F7E-0D8B-4B60-904E-5D3241364CC9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F10D95-1B31-47D7-ACA7-31C935F641A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 sz="1800" b="1" dirty="0"/>
            <a:t>Energía (</a:t>
          </a:r>
          <a:r>
            <a:rPr lang="es-ES" sz="1800" b="1" dirty="0" err="1"/>
            <a:t>Gw</a:t>
          </a:r>
          <a:r>
            <a:rPr lang="es-ES" sz="1800" b="1" dirty="0"/>
            <a:t>)</a:t>
          </a:r>
          <a:endParaRPr lang="en-US" sz="1800" b="1" dirty="0"/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s-ES" sz="1800" b="0" i="0" dirty="0"/>
            <a:t>Plantas de energía</a:t>
          </a:r>
        </a:p>
        <a:p>
          <a:pPr>
            <a:lnSpc>
              <a:spcPct val="100000"/>
            </a:lnSpc>
            <a:defRPr cap="all"/>
          </a:pPr>
          <a:r>
            <a:rPr lang="es-ES" sz="1800" b="0" i="0" dirty="0"/>
            <a:t>Washington</a:t>
          </a:r>
        </a:p>
        <a:p>
          <a:pPr>
            <a:lnSpc>
              <a:spcPct val="100000"/>
            </a:lnSpc>
            <a:defRPr cap="all"/>
          </a:pPr>
          <a:r>
            <a:rPr lang="es-ES" sz="1800" b="0" i="0" dirty="0"/>
            <a:t>Texas</a:t>
          </a:r>
        </a:p>
      </dgm:t>
    </dgm:pt>
    <dgm:pt modelId="{8B44E360-30E8-41FB-AD07-EBF4481DCCA3}" type="parTrans" cxnId="{8A674994-3B83-491A-B7AF-8263AA0005D7}">
      <dgm:prSet/>
      <dgm:spPr/>
      <dgm:t>
        <a:bodyPr/>
        <a:lstStyle/>
        <a:p>
          <a:endParaRPr lang="en-US"/>
        </a:p>
      </dgm:t>
    </dgm:pt>
    <dgm:pt modelId="{615165E5-FA40-48AF-97B5-878188E8D430}" type="sibTrans" cxnId="{8A674994-3B83-491A-B7AF-8263AA0005D7}">
      <dgm:prSet/>
      <dgm:spPr/>
      <dgm:t>
        <a:bodyPr/>
        <a:lstStyle/>
        <a:p>
          <a:endParaRPr lang="en-US"/>
        </a:p>
      </dgm:t>
    </dgm:pt>
    <dgm:pt modelId="{99753EBD-D7EA-4AE6-A7F9-8740ED0C4C6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 sz="1800" b="1" dirty="0"/>
            <a:t>Chips de IA (GPU)</a:t>
          </a:r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Nvidia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AMD </a:t>
          </a:r>
        </a:p>
      </dgm:t>
    </dgm:pt>
    <dgm:pt modelId="{2B90BFBD-E60F-4EB9-B52C-C482C9AB4C8D}" type="parTrans" cxnId="{05A72B81-E142-4D6F-B0B3-F59655AA9BBB}">
      <dgm:prSet/>
      <dgm:spPr/>
      <dgm:t>
        <a:bodyPr/>
        <a:lstStyle/>
        <a:p>
          <a:endParaRPr lang="en-US"/>
        </a:p>
      </dgm:t>
    </dgm:pt>
    <dgm:pt modelId="{B26F9ABA-28EF-4CDB-AEAF-F197A3DF7FDE}" type="sibTrans" cxnId="{05A72B81-E142-4D6F-B0B3-F59655AA9BBB}">
      <dgm:prSet/>
      <dgm:spPr/>
      <dgm:t>
        <a:bodyPr/>
        <a:lstStyle/>
        <a:p>
          <a:endParaRPr lang="en-US"/>
        </a:p>
      </dgm:t>
    </dgm:pt>
    <dgm:pt modelId="{34CBC847-84CF-4084-A0E1-CAE37BE4A14F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 sz="1800" b="1" i="0" dirty="0"/>
            <a:t>Centros de datos</a:t>
          </a:r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Stargate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colossus</a:t>
          </a:r>
        </a:p>
      </dgm:t>
    </dgm:pt>
    <dgm:pt modelId="{EF3C6193-1265-4C3B-A65A-1223E0B5CB79}" type="parTrans" cxnId="{03DFD959-A673-472C-8046-D21E525B3825}">
      <dgm:prSet/>
      <dgm:spPr/>
      <dgm:t>
        <a:bodyPr/>
        <a:lstStyle/>
        <a:p>
          <a:endParaRPr lang="en-US"/>
        </a:p>
      </dgm:t>
    </dgm:pt>
    <dgm:pt modelId="{AC932B32-F6A9-4169-B823-69253A3AA425}" type="sibTrans" cxnId="{03DFD959-A673-472C-8046-D21E525B3825}">
      <dgm:prSet/>
      <dgm:spPr/>
      <dgm:t>
        <a:bodyPr/>
        <a:lstStyle/>
        <a:p>
          <a:endParaRPr lang="en-US"/>
        </a:p>
      </dgm:t>
    </dgm:pt>
    <dgm:pt modelId="{56106458-59A3-4AE1-9948-72250FF2309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b="1" dirty="0" err="1"/>
            <a:t>DatOS</a:t>
          </a:r>
          <a:endParaRPr lang="en-US" sz="1800" b="1" dirty="0"/>
        </a:p>
        <a:p>
          <a:pPr>
            <a:lnSpc>
              <a:spcPct val="100000"/>
            </a:lnSpc>
            <a:defRPr cap="all"/>
          </a:pPr>
          <a:endParaRPr lang="en-US" sz="2500" b="1" dirty="0"/>
        </a:p>
        <a:p>
          <a:pPr>
            <a:lnSpc>
              <a:spcPct val="100000"/>
            </a:lnSpc>
            <a:defRPr cap="all"/>
          </a:pPr>
          <a:r>
            <a:rPr lang="es-ES" sz="1800" dirty="0"/>
            <a:t>Trillones de puntos de datos</a:t>
          </a:r>
        </a:p>
        <a:p>
          <a:pPr>
            <a:lnSpc>
              <a:spcPct val="100000"/>
            </a:lnSpc>
            <a:defRPr cap="all"/>
          </a:pPr>
          <a:r>
            <a:rPr lang="es-ES" sz="1800" dirty="0"/>
            <a:t>Texto, video, </a:t>
          </a:r>
          <a:r>
            <a:rPr lang="es-ES" sz="1800" dirty="0" err="1"/>
            <a:t>imagenes</a:t>
          </a:r>
          <a:endParaRPr lang="en-US" sz="1800" dirty="0"/>
        </a:p>
      </dgm:t>
    </dgm:pt>
    <dgm:pt modelId="{F0E79EF4-9232-4773-87CA-444E2ECBCF4E}" type="parTrans" cxnId="{C9708FB0-6751-421D-8CF1-3D68A653DA2A}">
      <dgm:prSet/>
      <dgm:spPr/>
      <dgm:t>
        <a:bodyPr/>
        <a:lstStyle/>
        <a:p>
          <a:endParaRPr lang="en-US"/>
        </a:p>
      </dgm:t>
    </dgm:pt>
    <dgm:pt modelId="{D2F6F67D-4ACC-4C78-BB57-169516928FFB}" type="sibTrans" cxnId="{C9708FB0-6751-421D-8CF1-3D68A653DA2A}">
      <dgm:prSet/>
      <dgm:spPr/>
      <dgm:t>
        <a:bodyPr/>
        <a:lstStyle/>
        <a:p>
          <a:endParaRPr lang="en-US"/>
        </a:p>
      </dgm:t>
    </dgm:pt>
    <dgm:pt modelId="{FF22F5D8-5EA7-4C19-A96B-5335AD7BC656}" type="pres">
      <dgm:prSet presAssocID="{A0991F7E-0D8B-4B60-904E-5D3241364CC9}" presName="root" presStyleCnt="0">
        <dgm:presLayoutVars>
          <dgm:dir/>
          <dgm:resizeHandles val="exact"/>
        </dgm:presLayoutVars>
      </dgm:prSet>
      <dgm:spPr/>
    </dgm:pt>
    <dgm:pt modelId="{C8089A05-C3FC-4301-A95F-279A9F5F9FF2}" type="pres">
      <dgm:prSet presAssocID="{0AF10D95-1B31-47D7-ACA7-31C935F641A6}" presName="compNode" presStyleCnt="0"/>
      <dgm:spPr/>
    </dgm:pt>
    <dgm:pt modelId="{2BF994E7-FF2F-4F21-9BD9-4E71AC554288}" type="pres">
      <dgm:prSet presAssocID="{0AF10D95-1B31-47D7-ACA7-31C935F641A6}" presName="iconBgRect" presStyleLbl="bgShp" presStyleIdx="0" presStyleCnt="4"/>
      <dgm:spPr/>
    </dgm:pt>
    <dgm:pt modelId="{40291B35-7369-4839-9844-AA24CBAC3745}" type="pres">
      <dgm:prSet presAssocID="{0AF10D95-1B31-47D7-ACA7-31C935F641A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ectric Car"/>
        </a:ext>
      </dgm:extLst>
    </dgm:pt>
    <dgm:pt modelId="{71172C24-00CF-445C-B21C-59123CFD90A7}" type="pres">
      <dgm:prSet presAssocID="{0AF10D95-1B31-47D7-ACA7-31C935F641A6}" presName="spaceRect" presStyleCnt="0"/>
      <dgm:spPr/>
    </dgm:pt>
    <dgm:pt modelId="{27EDCEF5-E20F-4BE2-893D-895A91A3D77C}" type="pres">
      <dgm:prSet presAssocID="{0AF10D95-1B31-47D7-ACA7-31C935F641A6}" presName="textRect" presStyleLbl="revTx" presStyleIdx="0" presStyleCnt="4">
        <dgm:presLayoutVars>
          <dgm:chMax val="1"/>
          <dgm:chPref val="1"/>
        </dgm:presLayoutVars>
      </dgm:prSet>
      <dgm:spPr/>
    </dgm:pt>
    <dgm:pt modelId="{7D70C57C-A24A-405A-96E6-E48DDB5246D9}" type="pres">
      <dgm:prSet presAssocID="{615165E5-FA40-48AF-97B5-878188E8D430}" presName="sibTrans" presStyleCnt="0"/>
      <dgm:spPr/>
    </dgm:pt>
    <dgm:pt modelId="{BBC5AD70-843B-4A15-8711-5F0850B318C5}" type="pres">
      <dgm:prSet presAssocID="{99753EBD-D7EA-4AE6-A7F9-8740ED0C4C60}" presName="compNode" presStyleCnt="0"/>
      <dgm:spPr/>
    </dgm:pt>
    <dgm:pt modelId="{758F5EDE-BB1E-45DD-80D1-1416F715DA74}" type="pres">
      <dgm:prSet presAssocID="{99753EBD-D7EA-4AE6-A7F9-8740ED0C4C60}" presName="iconBgRect" presStyleLbl="bgShp" presStyleIdx="1" presStyleCnt="4"/>
      <dgm:spPr/>
    </dgm:pt>
    <dgm:pt modelId="{39E9E0EA-FA38-42A4-B8B5-31538C43B60F}" type="pres">
      <dgm:prSet presAssocID="{99753EBD-D7EA-4AE6-A7F9-8740ED0C4C6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D0B6D7E6-8694-46B6-A50C-1AB3B1C3E5BF}" type="pres">
      <dgm:prSet presAssocID="{99753EBD-D7EA-4AE6-A7F9-8740ED0C4C60}" presName="spaceRect" presStyleCnt="0"/>
      <dgm:spPr/>
    </dgm:pt>
    <dgm:pt modelId="{392E3C87-E4CC-4E84-B5A8-6D2C8B7A8E32}" type="pres">
      <dgm:prSet presAssocID="{99753EBD-D7EA-4AE6-A7F9-8740ED0C4C60}" presName="textRect" presStyleLbl="revTx" presStyleIdx="1" presStyleCnt="4">
        <dgm:presLayoutVars>
          <dgm:chMax val="1"/>
          <dgm:chPref val="1"/>
        </dgm:presLayoutVars>
      </dgm:prSet>
      <dgm:spPr/>
    </dgm:pt>
    <dgm:pt modelId="{7AEB05F6-BFAA-46CA-A047-44370ED42E20}" type="pres">
      <dgm:prSet presAssocID="{B26F9ABA-28EF-4CDB-AEAF-F197A3DF7FDE}" presName="sibTrans" presStyleCnt="0"/>
      <dgm:spPr/>
    </dgm:pt>
    <dgm:pt modelId="{7C7A0615-91B6-4E70-A205-544AD617AACB}" type="pres">
      <dgm:prSet presAssocID="{56106458-59A3-4AE1-9948-72250FF2309A}" presName="compNode" presStyleCnt="0"/>
      <dgm:spPr/>
    </dgm:pt>
    <dgm:pt modelId="{3A80A2F8-6D8E-4810-9CDF-80E062A2C5EE}" type="pres">
      <dgm:prSet presAssocID="{56106458-59A3-4AE1-9948-72250FF2309A}" presName="iconBgRect" presStyleLbl="bgShp" presStyleIdx="2" presStyleCnt="4"/>
      <dgm:spPr/>
    </dgm:pt>
    <dgm:pt modelId="{0744C324-CA72-4F55-8099-5EB0817728B4}" type="pres">
      <dgm:prSet presAssocID="{56106458-59A3-4AE1-9948-72250FF2309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0578F9C7-2890-48A5-92C9-8AA93A16C212}" type="pres">
      <dgm:prSet presAssocID="{56106458-59A3-4AE1-9948-72250FF2309A}" presName="spaceRect" presStyleCnt="0"/>
      <dgm:spPr/>
    </dgm:pt>
    <dgm:pt modelId="{488AE135-FEA9-46A2-83BF-F68B4D2E5D01}" type="pres">
      <dgm:prSet presAssocID="{56106458-59A3-4AE1-9948-72250FF2309A}" presName="textRect" presStyleLbl="revTx" presStyleIdx="2" presStyleCnt="4">
        <dgm:presLayoutVars>
          <dgm:chMax val="1"/>
          <dgm:chPref val="1"/>
        </dgm:presLayoutVars>
      </dgm:prSet>
      <dgm:spPr/>
    </dgm:pt>
    <dgm:pt modelId="{52FFF14E-A766-124F-BF1F-E8AA89D1E4E8}" type="pres">
      <dgm:prSet presAssocID="{D2F6F67D-4ACC-4C78-BB57-169516928FFB}" presName="sibTrans" presStyleCnt="0"/>
      <dgm:spPr/>
    </dgm:pt>
    <dgm:pt modelId="{F5088AD0-654C-4246-A6CC-11053039A31B}" type="pres">
      <dgm:prSet presAssocID="{34CBC847-84CF-4084-A0E1-CAE37BE4A14F}" presName="compNode" presStyleCnt="0"/>
      <dgm:spPr/>
    </dgm:pt>
    <dgm:pt modelId="{C92924D9-083E-494F-AB64-2728DECF31E7}" type="pres">
      <dgm:prSet presAssocID="{34CBC847-84CF-4084-A0E1-CAE37BE4A14F}" presName="iconBgRect" presStyleLbl="bgShp" presStyleIdx="3" presStyleCnt="4"/>
      <dgm:spPr/>
    </dgm:pt>
    <dgm:pt modelId="{CEA5CE7F-1F36-4177-A120-8C9ED91386D9}" type="pres">
      <dgm:prSet presAssocID="{34CBC847-84CF-4084-A0E1-CAE37BE4A14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6AAD4E09-CFB8-47C0-BBCD-D7A929F82E51}" type="pres">
      <dgm:prSet presAssocID="{34CBC847-84CF-4084-A0E1-CAE37BE4A14F}" presName="spaceRect" presStyleCnt="0"/>
      <dgm:spPr/>
    </dgm:pt>
    <dgm:pt modelId="{C873CE38-A12B-4B0E-82F3-448BD4ACD6B7}" type="pres">
      <dgm:prSet presAssocID="{34CBC847-84CF-4084-A0E1-CAE37BE4A14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7536236-83C1-774C-A684-6D5D124BE8EC}" type="presOf" srcId="{34CBC847-84CF-4084-A0E1-CAE37BE4A14F}" destId="{C873CE38-A12B-4B0E-82F3-448BD4ACD6B7}" srcOrd="0" destOrd="0" presId="urn:microsoft.com/office/officeart/2018/5/layout/IconCircleLabelList"/>
    <dgm:cxn modelId="{03DFD959-A673-472C-8046-D21E525B3825}" srcId="{A0991F7E-0D8B-4B60-904E-5D3241364CC9}" destId="{34CBC847-84CF-4084-A0E1-CAE37BE4A14F}" srcOrd="3" destOrd="0" parTransId="{EF3C6193-1265-4C3B-A65A-1223E0B5CB79}" sibTransId="{AC932B32-F6A9-4169-B823-69253A3AA425}"/>
    <dgm:cxn modelId="{88040B7C-E6B0-5848-8ABB-3D9DE9D960C4}" type="presOf" srcId="{56106458-59A3-4AE1-9948-72250FF2309A}" destId="{488AE135-FEA9-46A2-83BF-F68B4D2E5D01}" srcOrd="0" destOrd="0" presId="urn:microsoft.com/office/officeart/2018/5/layout/IconCircleLabelList"/>
    <dgm:cxn modelId="{05A72B81-E142-4D6F-B0B3-F59655AA9BBB}" srcId="{A0991F7E-0D8B-4B60-904E-5D3241364CC9}" destId="{99753EBD-D7EA-4AE6-A7F9-8740ED0C4C60}" srcOrd="1" destOrd="0" parTransId="{2B90BFBD-E60F-4EB9-B52C-C482C9AB4C8D}" sibTransId="{B26F9ABA-28EF-4CDB-AEAF-F197A3DF7FDE}"/>
    <dgm:cxn modelId="{6D46038D-6A92-BB4B-A515-D7608A84C236}" type="presOf" srcId="{99753EBD-D7EA-4AE6-A7F9-8740ED0C4C60}" destId="{392E3C87-E4CC-4E84-B5A8-6D2C8B7A8E32}" srcOrd="0" destOrd="0" presId="urn:microsoft.com/office/officeart/2018/5/layout/IconCircleLabelList"/>
    <dgm:cxn modelId="{8A674994-3B83-491A-B7AF-8263AA0005D7}" srcId="{A0991F7E-0D8B-4B60-904E-5D3241364CC9}" destId="{0AF10D95-1B31-47D7-ACA7-31C935F641A6}" srcOrd="0" destOrd="0" parTransId="{8B44E360-30E8-41FB-AD07-EBF4481DCCA3}" sibTransId="{615165E5-FA40-48AF-97B5-878188E8D430}"/>
    <dgm:cxn modelId="{CD4CB39D-3C8F-F849-B922-8FA34911CB8D}" type="presOf" srcId="{0AF10D95-1B31-47D7-ACA7-31C935F641A6}" destId="{27EDCEF5-E20F-4BE2-893D-895A91A3D77C}" srcOrd="0" destOrd="0" presId="urn:microsoft.com/office/officeart/2018/5/layout/IconCircleLabelList"/>
    <dgm:cxn modelId="{C9708FB0-6751-421D-8CF1-3D68A653DA2A}" srcId="{A0991F7E-0D8B-4B60-904E-5D3241364CC9}" destId="{56106458-59A3-4AE1-9948-72250FF2309A}" srcOrd="2" destOrd="0" parTransId="{F0E79EF4-9232-4773-87CA-444E2ECBCF4E}" sibTransId="{D2F6F67D-4ACC-4C78-BB57-169516928FFB}"/>
    <dgm:cxn modelId="{889C88EB-5FC7-4008-A98A-BF8C0669BE91}" type="presOf" srcId="{A0991F7E-0D8B-4B60-904E-5D3241364CC9}" destId="{FF22F5D8-5EA7-4C19-A96B-5335AD7BC656}" srcOrd="0" destOrd="0" presId="urn:microsoft.com/office/officeart/2018/5/layout/IconCircleLabelList"/>
    <dgm:cxn modelId="{BEFFC21F-D804-B841-9F82-0653CF0139BD}" type="presParOf" srcId="{FF22F5D8-5EA7-4C19-A96B-5335AD7BC656}" destId="{C8089A05-C3FC-4301-A95F-279A9F5F9FF2}" srcOrd="0" destOrd="0" presId="urn:microsoft.com/office/officeart/2018/5/layout/IconCircleLabelList"/>
    <dgm:cxn modelId="{5199FE26-0389-FC4D-9731-FC89FB3DAEF3}" type="presParOf" srcId="{C8089A05-C3FC-4301-A95F-279A9F5F9FF2}" destId="{2BF994E7-FF2F-4F21-9BD9-4E71AC554288}" srcOrd="0" destOrd="0" presId="urn:microsoft.com/office/officeart/2018/5/layout/IconCircleLabelList"/>
    <dgm:cxn modelId="{01BEB6BC-D9A3-FD4B-8062-75A1B5B6125D}" type="presParOf" srcId="{C8089A05-C3FC-4301-A95F-279A9F5F9FF2}" destId="{40291B35-7369-4839-9844-AA24CBAC3745}" srcOrd="1" destOrd="0" presId="urn:microsoft.com/office/officeart/2018/5/layout/IconCircleLabelList"/>
    <dgm:cxn modelId="{150D6B3F-1B4A-2A47-8EE3-A9967B19FC04}" type="presParOf" srcId="{C8089A05-C3FC-4301-A95F-279A9F5F9FF2}" destId="{71172C24-00CF-445C-B21C-59123CFD90A7}" srcOrd="2" destOrd="0" presId="urn:microsoft.com/office/officeart/2018/5/layout/IconCircleLabelList"/>
    <dgm:cxn modelId="{96A303C6-03B7-D144-8C20-EC5BE9A8C5A9}" type="presParOf" srcId="{C8089A05-C3FC-4301-A95F-279A9F5F9FF2}" destId="{27EDCEF5-E20F-4BE2-893D-895A91A3D77C}" srcOrd="3" destOrd="0" presId="urn:microsoft.com/office/officeart/2018/5/layout/IconCircleLabelList"/>
    <dgm:cxn modelId="{9D7F90E5-4841-2344-B035-921FAAD15DC6}" type="presParOf" srcId="{FF22F5D8-5EA7-4C19-A96B-5335AD7BC656}" destId="{7D70C57C-A24A-405A-96E6-E48DDB5246D9}" srcOrd="1" destOrd="0" presId="urn:microsoft.com/office/officeart/2018/5/layout/IconCircleLabelList"/>
    <dgm:cxn modelId="{631EAABC-189D-1943-9263-E5C5C9ACF5D6}" type="presParOf" srcId="{FF22F5D8-5EA7-4C19-A96B-5335AD7BC656}" destId="{BBC5AD70-843B-4A15-8711-5F0850B318C5}" srcOrd="2" destOrd="0" presId="urn:microsoft.com/office/officeart/2018/5/layout/IconCircleLabelList"/>
    <dgm:cxn modelId="{3E5207BC-3951-CD41-BABD-3553756BBAFA}" type="presParOf" srcId="{BBC5AD70-843B-4A15-8711-5F0850B318C5}" destId="{758F5EDE-BB1E-45DD-80D1-1416F715DA74}" srcOrd="0" destOrd="0" presId="urn:microsoft.com/office/officeart/2018/5/layout/IconCircleLabelList"/>
    <dgm:cxn modelId="{40510D35-0F25-1843-88CA-381226DD680C}" type="presParOf" srcId="{BBC5AD70-843B-4A15-8711-5F0850B318C5}" destId="{39E9E0EA-FA38-42A4-B8B5-31538C43B60F}" srcOrd="1" destOrd="0" presId="urn:microsoft.com/office/officeart/2018/5/layout/IconCircleLabelList"/>
    <dgm:cxn modelId="{784FDE54-3ECC-424E-B9F2-3CE3324EA221}" type="presParOf" srcId="{BBC5AD70-843B-4A15-8711-5F0850B318C5}" destId="{D0B6D7E6-8694-46B6-A50C-1AB3B1C3E5BF}" srcOrd="2" destOrd="0" presId="urn:microsoft.com/office/officeart/2018/5/layout/IconCircleLabelList"/>
    <dgm:cxn modelId="{17B8EC62-3376-4546-990A-8ADD32F0B492}" type="presParOf" srcId="{BBC5AD70-843B-4A15-8711-5F0850B318C5}" destId="{392E3C87-E4CC-4E84-B5A8-6D2C8B7A8E32}" srcOrd="3" destOrd="0" presId="urn:microsoft.com/office/officeart/2018/5/layout/IconCircleLabelList"/>
    <dgm:cxn modelId="{562C701E-68EB-1040-8795-2FCA12E464FF}" type="presParOf" srcId="{FF22F5D8-5EA7-4C19-A96B-5335AD7BC656}" destId="{7AEB05F6-BFAA-46CA-A047-44370ED42E20}" srcOrd="3" destOrd="0" presId="urn:microsoft.com/office/officeart/2018/5/layout/IconCircleLabelList"/>
    <dgm:cxn modelId="{226C1C96-36B2-6D4B-9061-0BA48FA7D2DC}" type="presParOf" srcId="{FF22F5D8-5EA7-4C19-A96B-5335AD7BC656}" destId="{7C7A0615-91B6-4E70-A205-544AD617AACB}" srcOrd="4" destOrd="0" presId="urn:microsoft.com/office/officeart/2018/5/layout/IconCircleLabelList"/>
    <dgm:cxn modelId="{CFDA750D-7CD0-F343-9B40-6D18F4B30E83}" type="presParOf" srcId="{7C7A0615-91B6-4E70-A205-544AD617AACB}" destId="{3A80A2F8-6D8E-4810-9CDF-80E062A2C5EE}" srcOrd="0" destOrd="0" presId="urn:microsoft.com/office/officeart/2018/5/layout/IconCircleLabelList"/>
    <dgm:cxn modelId="{F160B4D7-2B49-8446-8932-AB3029C7AE28}" type="presParOf" srcId="{7C7A0615-91B6-4E70-A205-544AD617AACB}" destId="{0744C324-CA72-4F55-8099-5EB0817728B4}" srcOrd="1" destOrd="0" presId="urn:microsoft.com/office/officeart/2018/5/layout/IconCircleLabelList"/>
    <dgm:cxn modelId="{3C89DF1D-13D9-6F46-9975-9B01C5DA2F47}" type="presParOf" srcId="{7C7A0615-91B6-4E70-A205-544AD617AACB}" destId="{0578F9C7-2890-48A5-92C9-8AA93A16C212}" srcOrd="2" destOrd="0" presId="urn:microsoft.com/office/officeart/2018/5/layout/IconCircleLabelList"/>
    <dgm:cxn modelId="{074DCBA4-7B4C-0F47-A8E4-A806A8D7020F}" type="presParOf" srcId="{7C7A0615-91B6-4E70-A205-544AD617AACB}" destId="{488AE135-FEA9-46A2-83BF-F68B4D2E5D01}" srcOrd="3" destOrd="0" presId="urn:microsoft.com/office/officeart/2018/5/layout/IconCircleLabelList"/>
    <dgm:cxn modelId="{3D2EF44F-5074-2A48-B73B-70620D31FCA5}" type="presParOf" srcId="{FF22F5D8-5EA7-4C19-A96B-5335AD7BC656}" destId="{52FFF14E-A766-124F-BF1F-E8AA89D1E4E8}" srcOrd="5" destOrd="0" presId="urn:microsoft.com/office/officeart/2018/5/layout/IconCircleLabelList"/>
    <dgm:cxn modelId="{A9EE686B-3E3C-2245-A9E2-AA7D7C896FA3}" type="presParOf" srcId="{FF22F5D8-5EA7-4C19-A96B-5335AD7BC656}" destId="{F5088AD0-654C-4246-A6CC-11053039A31B}" srcOrd="6" destOrd="0" presId="urn:microsoft.com/office/officeart/2018/5/layout/IconCircleLabelList"/>
    <dgm:cxn modelId="{30F656C8-24DC-3949-92F6-6D8347565592}" type="presParOf" srcId="{F5088AD0-654C-4246-A6CC-11053039A31B}" destId="{C92924D9-083E-494F-AB64-2728DECF31E7}" srcOrd="0" destOrd="0" presId="urn:microsoft.com/office/officeart/2018/5/layout/IconCircleLabelList"/>
    <dgm:cxn modelId="{68F1A09B-AB2C-8A4D-87E3-5677D1DCDC00}" type="presParOf" srcId="{F5088AD0-654C-4246-A6CC-11053039A31B}" destId="{CEA5CE7F-1F36-4177-A120-8C9ED91386D9}" srcOrd="1" destOrd="0" presId="urn:microsoft.com/office/officeart/2018/5/layout/IconCircleLabelList"/>
    <dgm:cxn modelId="{EFDCEB20-4C06-0E4A-9150-B7446B8A5AE7}" type="presParOf" srcId="{F5088AD0-654C-4246-A6CC-11053039A31B}" destId="{6AAD4E09-CFB8-47C0-BBCD-D7A929F82E51}" srcOrd="2" destOrd="0" presId="urn:microsoft.com/office/officeart/2018/5/layout/IconCircleLabelList"/>
    <dgm:cxn modelId="{E55D647F-CD0A-C648-B42B-4303F7E2BDD7}" type="presParOf" srcId="{F5088AD0-654C-4246-A6CC-11053039A31B}" destId="{C873CE38-A12B-4B0E-82F3-448BD4ACD6B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991F7E-0D8B-4B60-904E-5D3241364CC9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F10D95-1B31-47D7-ACA7-31C935F641A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b="1" dirty="0"/>
            <a:t>Energy (</a:t>
          </a:r>
          <a:r>
            <a:rPr lang="en-US" sz="1800" b="1" dirty="0" err="1"/>
            <a:t>Gw</a:t>
          </a:r>
          <a:r>
            <a:rPr lang="en-US" sz="1800" b="1" dirty="0"/>
            <a:t>)</a:t>
          </a:r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Power plants</a:t>
          </a:r>
        </a:p>
      </dgm:t>
    </dgm:pt>
    <dgm:pt modelId="{8B44E360-30E8-41FB-AD07-EBF4481DCCA3}" type="parTrans" cxnId="{8A674994-3B83-491A-B7AF-8263AA0005D7}">
      <dgm:prSet/>
      <dgm:spPr/>
      <dgm:t>
        <a:bodyPr/>
        <a:lstStyle/>
        <a:p>
          <a:endParaRPr lang="en-US"/>
        </a:p>
      </dgm:t>
    </dgm:pt>
    <dgm:pt modelId="{615165E5-FA40-48AF-97B5-878188E8D430}" type="sibTrans" cxnId="{8A674994-3B83-491A-B7AF-8263AA0005D7}">
      <dgm:prSet/>
      <dgm:spPr/>
      <dgm:t>
        <a:bodyPr/>
        <a:lstStyle/>
        <a:p>
          <a:endParaRPr lang="en-US"/>
        </a:p>
      </dgm:t>
    </dgm:pt>
    <dgm:pt modelId="{99753EBD-D7EA-4AE6-A7F9-8740ED0C4C6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b="1" dirty="0"/>
            <a:t>AI Chips (</a:t>
          </a:r>
          <a:r>
            <a:rPr lang="en-US" sz="1800" b="1" dirty="0" err="1"/>
            <a:t>Gpu</a:t>
          </a:r>
          <a:r>
            <a:rPr lang="en-US" sz="1800" b="1" dirty="0"/>
            <a:t>)</a:t>
          </a:r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Nvidia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AMD </a:t>
          </a:r>
        </a:p>
      </dgm:t>
    </dgm:pt>
    <dgm:pt modelId="{2B90BFBD-E60F-4EB9-B52C-C482C9AB4C8D}" type="parTrans" cxnId="{05A72B81-E142-4D6F-B0B3-F59655AA9BBB}">
      <dgm:prSet/>
      <dgm:spPr/>
      <dgm:t>
        <a:bodyPr/>
        <a:lstStyle/>
        <a:p>
          <a:endParaRPr lang="en-US"/>
        </a:p>
      </dgm:t>
    </dgm:pt>
    <dgm:pt modelId="{B26F9ABA-28EF-4CDB-AEAF-F197A3DF7FDE}" type="sibTrans" cxnId="{05A72B81-E142-4D6F-B0B3-F59655AA9BBB}">
      <dgm:prSet/>
      <dgm:spPr/>
      <dgm:t>
        <a:bodyPr/>
        <a:lstStyle/>
        <a:p>
          <a:endParaRPr lang="en-US"/>
        </a:p>
      </dgm:t>
    </dgm:pt>
    <dgm:pt modelId="{34CBC847-84CF-4084-A0E1-CAE37BE4A14F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b="1" dirty="0"/>
            <a:t>Data Centers</a:t>
          </a:r>
        </a:p>
        <a:p>
          <a:pPr>
            <a:lnSpc>
              <a:spcPct val="100000"/>
            </a:lnSpc>
            <a:defRPr cap="all"/>
          </a:pPr>
          <a:endParaRPr lang="en-US" sz="18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Stargate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colossus</a:t>
          </a:r>
        </a:p>
      </dgm:t>
    </dgm:pt>
    <dgm:pt modelId="{EF3C6193-1265-4C3B-A65A-1223E0B5CB79}" type="parTrans" cxnId="{03DFD959-A673-472C-8046-D21E525B3825}">
      <dgm:prSet/>
      <dgm:spPr/>
      <dgm:t>
        <a:bodyPr/>
        <a:lstStyle/>
        <a:p>
          <a:endParaRPr lang="en-US"/>
        </a:p>
      </dgm:t>
    </dgm:pt>
    <dgm:pt modelId="{AC932B32-F6A9-4169-B823-69253A3AA425}" type="sibTrans" cxnId="{03DFD959-A673-472C-8046-D21E525B3825}">
      <dgm:prSet/>
      <dgm:spPr/>
      <dgm:t>
        <a:bodyPr/>
        <a:lstStyle/>
        <a:p>
          <a:endParaRPr lang="en-US"/>
        </a:p>
      </dgm:t>
    </dgm:pt>
    <dgm:pt modelId="{56106458-59A3-4AE1-9948-72250FF2309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b="1" dirty="0"/>
            <a:t>Data</a:t>
          </a:r>
        </a:p>
        <a:p>
          <a:pPr>
            <a:lnSpc>
              <a:spcPct val="100000"/>
            </a:lnSpc>
            <a:defRPr cap="all"/>
          </a:pPr>
          <a:endParaRPr lang="en-US" sz="1400" b="1" dirty="0"/>
        </a:p>
        <a:p>
          <a:pPr>
            <a:lnSpc>
              <a:spcPct val="100000"/>
            </a:lnSpc>
            <a:defRPr cap="all"/>
          </a:pPr>
          <a:r>
            <a:rPr lang="en-US" sz="1800" dirty="0"/>
            <a:t>diverse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Datasets</a:t>
          </a:r>
        </a:p>
        <a:p>
          <a:pPr>
            <a:lnSpc>
              <a:spcPct val="100000"/>
            </a:lnSpc>
            <a:defRPr cap="all"/>
          </a:pPr>
          <a:r>
            <a:rPr lang="en-US" sz="1800" dirty="0"/>
            <a:t>Text, videos, images, sound</a:t>
          </a:r>
          <a:endParaRPr lang="en-US" sz="1400" dirty="0"/>
        </a:p>
      </dgm:t>
    </dgm:pt>
    <dgm:pt modelId="{F0E79EF4-9232-4773-87CA-444E2ECBCF4E}" type="parTrans" cxnId="{C9708FB0-6751-421D-8CF1-3D68A653DA2A}">
      <dgm:prSet/>
      <dgm:spPr/>
      <dgm:t>
        <a:bodyPr/>
        <a:lstStyle/>
        <a:p>
          <a:endParaRPr lang="en-US"/>
        </a:p>
      </dgm:t>
    </dgm:pt>
    <dgm:pt modelId="{D2F6F67D-4ACC-4C78-BB57-169516928FFB}" type="sibTrans" cxnId="{C9708FB0-6751-421D-8CF1-3D68A653DA2A}">
      <dgm:prSet/>
      <dgm:spPr/>
      <dgm:t>
        <a:bodyPr/>
        <a:lstStyle/>
        <a:p>
          <a:endParaRPr lang="en-US"/>
        </a:p>
      </dgm:t>
    </dgm:pt>
    <dgm:pt modelId="{FF22F5D8-5EA7-4C19-A96B-5335AD7BC656}" type="pres">
      <dgm:prSet presAssocID="{A0991F7E-0D8B-4B60-904E-5D3241364CC9}" presName="root" presStyleCnt="0">
        <dgm:presLayoutVars>
          <dgm:dir/>
          <dgm:resizeHandles val="exact"/>
        </dgm:presLayoutVars>
      </dgm:prSet>
      <dgm:spPr/>
    </dgm:pt>
    <dgm:pt modelId="{C8089A05-C3FC-4301-A95F-279A9F5F9FF2}" type="pres">
      <dgm:prSet presAssocID="{0AF10D95-1B31-47D7-ACA7-31C935F641A6}" presName="compNode" presStyleCnt="0"/>
      <dgm:spPr/>
    </dgm:pt>
    <dgm:pt modelId="{2BF994E7-FF2F-4F21-9BD9-4E71AC554288}" type="pres">
      <dgm:prSet presAssocID="{0AF10D95-1B31-47D7-ACA7-31C935F641A6}" presName="iconBgRect" presStyleLbl="bgShp" presStyleIdx="0" presStyleCnt="4"/>
      <dgm:spPr/>
    </dgm:pt>
    <dgm:pt modelId="{40291B35-7369-4839-9844-AA24CBAC3745}" type="pres">
      <dgm:prSet presAssocID="{0AF10D95-1B31-47D7-ACA7-31C935F641A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ectric Car"/>
        </a:ext>
      </dgm:extLst>
    </dgm:pt>
    <dgm:pt modelId="{71172C24-00CF-445C-B21C-59123CFD90A7}" type="pres">
      <dgm:prSet presAssocID="{0AF10D95-1B31-47D7-ACA7-31C935F641A6}" presName="spaceRect" presStyleCnt="0"/>
      <dgm:spPr/>
    </dgm:pt>
    <dgm:pt modelId="{27EDCEF5-E20F-4BE2-893D-895A91A3D77C}" type="pres">
      <dgm:prSet presAssocID="{0AF10D95-1B31-47D7-ACA7-31C935F641A6}" presName="textRect" presStyleLbl="revTx" presStyleIdx="0" presStyleCnt="4">
        <dgm:presLayoutVars>
          <dgm:chMax val="1"/>
          <dgm:chPref val="1"/>
        </dgm:presLayoutVars>
      </dgm:prSet>
      <dgm:spPr/>
    </dgm:pt>
    <dgm:pt modelId="{7D70C57C-A24A-405A-96E6-E48DDB5246D9}" type="pres">
      <dgm:prSet presAssocID="{615165E5-FA40-48AF-97B5-878188E8D430}" presName="sibTrans" presStyleCnt="0"/>
      <dgm:spPr/>
    </dgm:pt>
    <dgm:pt modelId="{BBC5AD70-843B-4A15-8711-5F0850B318C5}" type="pres">
      <dgm:prSet presAssocID="{99753EBD-D7EA-4AE6-A7F9-8740ED0C4C60}" presName="compNode" presStyleCnt="0"/>
      <dgm:spPr/>
    </dgm:pt>
    <dgm:pt modelId="{758F5EDE-BB1E-45DD-80D1-1416F715DA74}" type="pres">
      <dgm:prSet presAssocID="{99753EBD-D7EA-4AE6-A7F9-8740ED0C4C60}" presName="iconBgRect" presStyleLbl="bgShp" presStyleIdx="1" presStyleCnt="4"/>
      <dgm:spPr/>
    </dgm:pt>
    <dgm:pt modelId="{39E9E0EA-FA38-42A4-B8B5-31538C43B60F}" type="pres">
      <dgm:prSet presAssocID="{99753EBD-D7EA-4AE6-A7F9-8740ED0C4C6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D0B6D7E6-8694-46B6-A50C-1AB3B1C3E5BF}" type="pres">
      <dgm:prSet presAssocID="{99753EBD-D7EA-4AE6-A7F9-8740ED0C4C60}" presName="spaceRect" presStyleCnt="0"/>
      <dgm:spPr/>
    </dgm:pt>
    <dgm:pt modelId="{392E3C87-E4CC-4E84-B5A8-6D2C8B7A8E32}" type="pres">
      <dgm:prSet presAssocID="{99753EBD-D7EA-4AE6-A7F9-8740ED0C4C60}" presName="textRect" presStyleLbl="revTx" presStyleIdx="1" presStyleCnt="4">
        <dgm:presLayoutVars>
          <dgm:chMax val="1"/>
          <dgm:chPref val="1"/>
        </dgm:presLayoutVars>
      </dgm:prSet>
      <dgm:spPr/>
    </dgm:pt>
    <dgm:pt modelId="{7AEB05F6-BFAA-46CA-A047-44370ED42E20}" type="pres">
      <dgm:prSet presAssocID="{B26F9ABA-28EF-4CDB-AEAF-F197A3DF7FDE}" presName="sibTrans" presStyleCnt="0"/>
      <dgm:spPr/>
    </dgm:pt>
    <dgm:pt modelId="{7C7A0615-91B6-4E70-A205-544AD617AACB}" type="pres">
      <dgm:prSet presAssocID="{56106458-59A3-4AE1-9948-72250FF2309A}" presName="compNode" presStyleCnt="0"/>
      <dgm:spPr/>
    </dgm:pt>
    <dgm:pt modelId="{3A80A2F8-6D8E-4810-9CDF-80E062A2C5EE}" type="pres">
      <dgm:prSet presAssocID="{56106458-59A3-4AE1-9948-72250FF2309A}" presName="iconBgRect" presStyleLbl="bgShp" presStyleIdx="2" presStyleCnt="4"/>
      <dgm:spPr/>
    </dgm:pt>
    <dgm:pt modelId="{0744C324-CA72-4F55-8099-5EB0817728B4}" type="pres">
      <dgm:prSet presAssocID="{56106458-59A3-4AE1-9948-72250FF2309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0578F9C7-2890-48A5-92C9-8AA93A16C212}" type="pres">
      <dgm:prSet presAssocID="{56106458-59A3-4AE1-9948-72250FF2309A}" presName="spaceRect" presStyleCnt="0"/>
      <dgm:spPr/>
    </dgm:pt>
    <dgm:pt modelId="{488AE135-FEA9-46A2-83BF-F68B4D2E5D01}" type="pres">
      <dgm:prSet presAssocID="{56106458-59A3-4AE1-9948-72250FF2309A}" presName="textRect" presStyleLbl="revTx" presStyleIdx="2" presStyleCnt="4">
        <dgm:presLayoutVars>
          <dgm:chMax val="1"/>
          <dgm:chPref val="1"/>
        </dgm:presLayoutVars>
      </dgm:prSet>
      <dgm:spPr/>
    </dgm:pt>
    <dgm:pt modelId="{7ACDF604-E42B-6744-970C-3F64DE1001AA}" type="pres">
      <dgm:prSet presAssocID="{D2F6F67D-4ACC-4C78-BB57-169516928FFB}" presName="sibTrans" presStyleCnt="0"/>
      <dgm:spPr/>
    </dgm:pt>
    <dgm:pt modelId="{F5088AD0-654C-4246-A6CC-11053039A31B}" type="pres">
      <dgm:prSet presAssocID="{34CBC847-84CF-4084-A0E1-CAE37BE4A14F}" presName="compNode" presStyleCnt="0"/>
      <dgm:spPr/>
    </dgm:pt>
    <dgm:pt modelId="{C92924D9-083E-494F-AB64-2728DECF31E7}" type="pres">
      <dgm:prSet presAssocID="{34CBC847-84CF-4084-A0E1-CAE37BE4A14F}" presName="iconBgRect" presStyleLbl="bgShp" presStyleIdx="3" presStyleCnt="4"/>
      <dgm:spPr/>
    </dgm:pt>
    <dgm:pt modelId="{CEA5CE7F-1F36-4177-A120-8C9ED91386D9}" type="pres">
      <dgm:prSet presAssocID="{34CBC847-84CF-4084-A0E1-CAE37BE4A14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6AAD4E09-CFB8-47C0-BBCD-D7A929F82E51}" type="pres">
      <dgm:prSet presAssocID="{34CBC847-84CF-4084-A0E1-CAE37BE4A14F}" presName="spaceRect" presStyleCnt="0"/>
      <dgm:spPr/>
    </dgm:pt>
    <dgm:pt modelId="{C873CE38-A12B-4B0E-82F3-448BD4ACD6B7}" type="pres">
      <dgm:prSet presAssocID="{34CBC847-84CF-4084-A0E1-CAE37BE4A14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AD3C832-0534-D346-BC11-D6F5BAE62B0B}" type="presOf" srcId="{56106458-59A3-4AE1-9948-72250FF2309A}" destId="{488AE135-FEA9-46A2-83BF-F68B4D2E5D01}" srcOrd="0" destOrd="0" presId="urn:microsoft.com/office/officeart/2018/5/layout/IconCircleLabelList"/>
    <dgm:cxn modelId="{03DFD959-A673-472C-8046-D21E525B3825}" srcId="{A0991F7E-0D8B-4B60-904E-5D3241364CC9}" destId="{34CBC847-84CF-4084-A0E1-CAE37BE4A14F}" srcOrd="3" destOrd="0" parTransId="{EF3C6193-1265-4C3B-A65A-1223E0B5CB79}" sibTransId="{AC932B32-F6A9-4169-B823-69253A3AA425}"/>
    <dgm:cxn modelId="{7F4A716A-012E-AD43-A7BD-F688CC00BD36}" type="presOf" srcId="{34CBC847-84CF-4084-A0E1-CAE37BE4A14F}" destId="{C873CE38-A12B-4B0E-82F3-448BD4ACD6B7}" srcOrd="0" destOrd="0" presId="urn:microsoft.com/office/officeart/2018/5/layout/IconCircleLabelList"/>
    <dgm:cxn modelId="{05A72B81-E142-4D6F-B0B3-F59655AA9BBB}" srcId="{A0991F7E-0D8B-4B60-904E-5D3241364CC9}" destId="{99753EBD-D7EA-4AE6-A7F9-8740ED0C4C60}" srcOrd="1" destOrd="0" parTransId="{2B90BFBD-E60F-4EB9-B52C-C482C9AB4C8D}" sibTransId="{B26F9ABA-28EF-4CDB-AEAF-F197A3DF7FDE}"/>
    <dgm:cxn modelId="{C1FD7E84-171E-164A-90F5-55597CE5B6BD}" type="presOf" srcId="{99753EBD-D7EA-4AE6-A7F9-8740ED0C4C60}" destId="{392E3C87-E4CC-4E84-B5A8-6D2C8B7A8E32}" srcOrd="0" destOrd="0" presId="urn:microsoft.com/office/officeart/2018/5/layout/IconCircleLabelList"/>
    <dgm:cxn modelId="{8A674994-3B83-491A-B7AF-8263AA0005D7}" srcId="{A0991F7E-0D8B-4B60-904E-5D3241364CC9}" destId="{0AF10D95-1B31-47D7-ACA7-31C935F641A6}" srcOrd="0" destOrd="0" parTransId="{8B44E360-30E8-41FB-AD07-EBF4481DCCA3}" sibTransId="{615165E5-FA40-48AF-97B5-878188E8D430}"/>
    <dgm:cxn modelId="{C9708FB0-6751-421D-8CF1-3D68A653DA2A}" srcId="{A0991F7E-0D8B-4B60-904E-5D3241364CC9}" destId="{56106458-59A3-4AE1-9948-72250FF2309A}" srcOrd="2" destOrd="0" parTransId="{F0E79EF4-9232-4773-87CA-444E2ECBCF4E}" sibTransId="{D2F6F67D-4ACC-4C78-BB57-169516928FFB}"/>
    <dgm:cxn modelId="{1B8E11DA-22BA-1E47-BE2D-C5109A20015A}" type="presOf" srcId="{0AF10D95-1B31-47D7-ACA7-31C935F641A6}" destId="{27EDCEF5-E20F-4BE2-893D-895A91A3D77C}" srcOrd="0" destOrd="0" presId="urn:microsoft.com/office/officeart/2018/5/layout/IconCircleLabelList"/>
    <dgm:cxn modelId="{889C88EB-5FC7-4008-A98A-BF8C0669BE91}" type="presOf" srcId="{A0991F7E-0D8B-4B60-904E-5D3241364CC9}" destId="{FF22F5D8-5EA7-4C19-A96B-5335AD7BC656}" srcOrd="0" destOrd="0" presId="urn:microsoft.com/office/officeart/2018/5/layout/IconCircleLabelList"/>
    <dgm:cxn modelId="{8D27CC29-9FBC-8A45-9A44-59764D11446D}" type="presParOf" srcId="{FF22F5D8-5EA7-4C19-A96B-5335AD7BC656}" destId="{C8089A05-C3FC-4301-A95F-279A9F5F9FF2}" srcOrd="0" destOrd="0" presId="urn:microsoft.com/office/officeart/2018/5/layout/IconCircleLabelList"/>
    <dgm:cxn modelId="{29195854-93A0-D147-A79B-C59432E1EAE2}" type="presParOf" srcId="{C8089A05-C3FC-4301-A95F-279A9F5F9FF2}" destId="{2BF994E7-FF2F-4F21-9BD9-4E71AC554288}" srcOrd="0" destOrd="0" presId="urn:microsoft.com/office/officeart/2018/5/layout/IconCircleLabelList"/>
    <dgm:cxn modelId="{2E9D6160-35BF-4446-9BFA-5F5099E0AF4C}" type="presParOf" srcId="{C8089A05-C3FC-4301-A95F-279A9F5F9FF2}" destId="{40291B35-7369-4839-9844-AA24CBAC3745}" srcOrd="1" destOrd="0" presId="urn:microsoft.com/office/officeart/2018/5/layout/IconCircleLabelList"/>
    <dgm:cxn modelId="{302ED912-5362-E543-8254-7A8F36ED80C2}" type="presParOf" srcId="{C8089A05-C3FC-4301-A95F-279A9F5F9FF2}" destId="{71172C24-00CF-445C-B21C-59123CFD90A7}" srcOrd="2" destOrd="0" presId="urn:microsoft.com/office/officeart/2018/5/layout/IconCircleLabelList"/>
    <dgm:cxn modelId="{F8B237DB-FC73-CD4F-AEEF-120071461A5F}" type="presParOf" srcId="{C8089A05-C3FC-4301-A95F-279A9F5F9FF2}" destId="{27EDCEF5-E20F-4BE2-893D-895A91A3D77C}" srcOrd="3" destOrd="0" presId="urn:microsoft.com/office/officeart/2018/5/layout/IconCircleLabelList"/>
    <dgm:cxn modelId="{5AD6AEA2-1210-CD4E-8C7D-214CE8BD56A3}" type="presParOf" srcId="{FF22F5D8-5EA7-4C19-A96B-5335AD7BC656}" destId="{7D70C57C-A24A-405A-96E6-E48DDB5246D9}" srcOrd="1" destOrd="0" presId="urn:microsoft.com/office/officeart/2018/5/layout/IconCircleLabelList"/>
    <dgm:cxn modelId="{8F433D12-003F-9D45-AF7D-9FDFD6ED4B4C}" type="presParOf" srcId="{FF22F5D8-5EA7-4C19-A96B-5335AD7BC656}" destId="{BBC5AD70-843B-4A15-8711-5F0850B318C5}" srcOrd="2" destOrd="0" presId="urn:microsoft.com/office/officeart/2018/5/layout/IconCircleLabelList"/>
    <dgm:cxn modelId="{F3EC82DC-8698-9A41-B45E-3896C74B2FBB}" type="presParOf" srcId="{BBC5AD70-843B-4A15-8711-5F0850B318C5}" destId="{758F5EDE-BB1E-45DD-80D1-1416F715DA74}" srcOrd="0" destOrd="0" presId="urn:microsoft.com/office/officeart/2018/5/layout/IconCircleLabelList"/>
    <dgm:cxn modelId="{3858DD91-997F-7247-A094-0724A0E0448D}" type="presParOf" srcId="{BBC5AD70-843B-4A15-8711-5F0850B318C5}" destId="{39E9E0EA-FA38-42A4-B8B5-31538C43B60F}" srcOrd="1" destOrd="0" presId="urn:microsoft.com/office/officeart/2018/5/layout/IconCircleLabelList"/>
    <dgm:cxn modelId="{B87DDD5B-3D06-754C-8345-C8A7666675DF}" type="presParOf" srcId="{BBC5AD70-843B-4A15-8711-5F0850B318C5}" destId="{D0B6D7E6-8694-46B6-A50C-1AB3B1C3E5BF}" srcOrd="2" destOrd="0" presId="urn:microsoft.com/office/officeart/2018/5/layout/IconCircleLabelList"/>
    <dgm:cxn modelId="{5E87BD90-0313-1E4D-B86C-9956C4919DAA}" type="presParOf" srcId="{BBC5AD70-843B-4A15-8711-5F0850B318C5}" destId="{392E3C87-E4CC-4E84-B5A8-6D2C8B7A8E32}" srcOrd="3" destOrd="0" presId="urn:microsoft.com/office/officeart/2018/5/layout/IconCircleLabelList"/>
    <dgm:cxn modelId="{5330037A-BC2A-7E45-A2EA-23462FA5A767}" type="presParOf" srcId="{FF22F5D8-5EA7-4C19-A96B-5335AD7BC656}" destId="{7AEB05F6-BFAA-46CA-A047-44370ED42E20}" srcOrd="3" destOrd="0" presId="urn:microsoft.com/office/officeart/2018/5/layout/IconCircleLabelList"/>
    <dgm:cxn modelId="{24AE8673-2EB7-F745-B592-4CA422110DFC}" type="presParOf" srcId="{FF22F5D8-5EA7-4C19-A96B-5335AD7BC656}" destId="{7C7A0615-91B6-4E70-A205-544AD617AACB}" srcOrd="4" destOrd="0" presId="urn:microsoft.com/office/officeart/2018/5/layout/IconCircleLabelList"/>
    <dgm:cxn modelId="{F165BC01-49DC-F941-8413-AB9E9F13BE7B}" type="presParOf" srcId="{7C7A0615-91B6-4E70-A205-544AD617AACB}" destId="{3A80A2F8-6D8E-4810-9CDF-80E062A2C5EE}" srcOrd="0" destOrd="0" presId="urn:microsoft.com/office/officeart/2018/5/layout/IconCircleLabelList"/>
    <dgm:cxn modelId="{77B155C1-C86F-7F45-BC0F-EE98D5536019}" type="presParOf" srcId="{7C7A0615-91B6-4E70-A205-544AD617AACB}" destId="{0744C324-CA72-4F55-8099-5EB0817728B4}" srcOrd="1" destOrd="0" presId="urn:microsoft.com/office/officeart/2018/5/layout/IconCircleLabelList"/>
    <dgm:cxn modelId="{90D919E0-9DCF-844C-B300-37BDA38A18DF}" type="presParOf" srcId="{7C7A0615-91B6-4E70-A205-544AD617AACB}" destId="{0578F9C7-2890-48A5-92C9-8AA93A16C212}" srcOrd="2" destOrd="0" presId="urn:microsoft.com/office/officeart/2018/5/layout/IconCircleLabelList"/>
    <dgm:cxn modelId="{5CCF18B6-BF81-6549-B3A9-8964B9192811}" type="presParOf" srcId="{7C7A0615-91B6-4E70-A205-544AD617AACB}" destId="{488AE135-FEA9-46A2-83BF-F68B4D2E5D01}" srcOrd="3" destOrd="0" presId="urn:microsoft.com/office/officeart/2018/5/layout/IconCircleLabelList"/>
    <dgm:cxn modelId="{6ECAD8ED-8F40-174A-86BE-255EF66BC30E}" type="presParOf" srcId="{FF22F5D8-5EA7-4C19-A96B-5335AD7BC656}" destId="{7ACDF604-E42B-6744-970C-3F64DE1001AA}" srcOrd="5" destOrd="0" presId="urn:microsoft.com/office/officeart/2018/5/layout/IconCircleLabelList"/>
    <dgm:cxn modelId="{EEF5F010-3D7A-E84D-9AAE-85ACBD8C1B07}" type="presParOf" srcId="{FF22F5D8-5EA7-4C19-A96B-5335AD7BC656}" destId="{F5088AD0-654C-4246-A6CC-11053039A31B}" srcOrd="6" destOrd="0" presId="urn:microsoft.com/office/officeart/2018/5/layout/IconCircleLabelList"/>
    <dgm:cxn modelId="{D3CECAAC-DE76-7F4A-96F8-2BB792093CD6}" type="presParOf" srcId="{F5088AD0-654C-4246-A6CC-11053039A31B}" destId="{C92924D9-083E-494F-AB64-2728DECF31E7}" srcOrd="0" destOrd="0" presId="urn:microsoft.com/office/officeart/2018/5/layout/IconCircleLabelList"/>
    <dgm:cxn modelId="{35E94E83-15AE-1E4B-8B2D-68ED6D907FBB}" type="presParOf" srcId="{F5088AD0-654C-4246-A6CC-11053039A31B}" destId="{CEA5CE7F-1F36-4177-A120-8C9ED91386D9}" srcOrd="1" destOrd="0" presId="urn:microsoft.com/office/officeart/2018/5/layout/IconCircleLabelList"/>
    <dgm:cxn modelId="{81018874-16A1-C543-8504-719F801C0ACD}" type="presParOf" srcId="{F5088AD0-654C-4246-A6CC-11053039A31B}" destId="{6AAD4E09-CFB8-47C0-BBCD-D7A929F82E51}" srcOrd="2" destOrd="0" presId="urn:microsoft.com/office/officeart/2018/5/layout/IconCircleLabelList"/>
    <dgm:cxn modelId="{C84C53AB-3105-274E-BD6B-72788937275F}" type="presParOf" srcId="{F5088AD0-654C-4246-A6CC-11053039A31B}" destId="{C873CE38-A12B-4B0E-82F3-448BD4ACD6B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7568A-6A72-4D4A-82DB-94A459E32734}">
      <dsp:nvSpPr>
        <dsp:cNvPr id="0" name=""/>
        <dsp:cNvSpPr/>
      </dsp:nvSpPr>
      <dsp:spPr>
        <a:xfrm>
          <a:off x="863061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487CA8-7F77-4510-BD5A-5887D671F9AE}">
      <dsp:nvSpPr>
        <dsp:cNvPr id="0" name=""/>
        <dsp:cNvSpPr/>
      </dsp:nvSpPr>
      <dsp:spPr>
        <a:xfrm>
          <a:off x="1344922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6EA07-29EC-4D8D-A8E9-5DEF9EEC3EBB}">
      <dsp:nvSpPr>
        <dsp:cNvPr id="0" name=""/>
        <dsp:cNvSpPr/>
      </dsp:nvSpPr>
      <dsp:spPr>
        <a:xfrm>
          <a:off x="140268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2500" b="0" i="0" kern="1200" dirty="0"/>
            <a:t>Nombre y apellido</a:t>
          </a:r>
        </a:p>
      </dsp:txBody>
      <dsp:txXfrm>
        <a:off x="140268" y="4391089"/>
        <a:ext cx="3706629" cy="720000"/>
      </dsp:txXfrm>
    </dsp:sp>
    <dsp:sp modelId="{BE4924AA-0E25-43F0-A0F7-A2CC775BC315}">
      <dsp:nvSpPr>
        <dsp:cNvPr id="0" name=""/>
        <dsp:cNvSpPr/>
      </dsp:nvSpPr>
      <dsp:spPr>
        <a:xfrm>
          <a:off x="5218350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EA1491-732D-40F6-897C-63380EEF092D}">
      <dsp:nvSpPr>
        <dsp:cNvPr id="0" name=""/>
        <dsp:cNvSpPr/>
      </dsp:nvSpPr>
      <dsp:spPr>
        <a:xfrm>
          <a:off x="5700212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70B54-45DA-462A-A452-591AAC788EE4}">
      <dsp:nvSpPr>
        <dsp:cNvPr id="0" name=""/>
        <dsp:cNvSpPr/>
      </dsp:nvSpPr>
      <dsp:spPr>
        <a:xfrm>
          <a:off x="4495557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2500" kern="1200" dirty="0"/>
            <a:t>¿Cuál escuela estas atendiendo?</a:t>
          </a:r>
          <a:endParaRPr lang="en-US" sz="2500" kern="1200" dirty="0"/>
        </a:p>
      </dsp:txBody>
      <dsp:txXfrm>
        <a:off x="4495557" y="4391089"/>
        <a:ext cx="3706629" cy="720000"/>
      </dsp:txXfrm>
    </dsp:sp>
    <dsp:sp modelId="{A1F060FB-848B-41F3-B0F7-DB4E04FCF3DA}">
      <dsp:nvSpPr>
        <dsp:cNvPr id="0" name=""/>
        <dsp:cNvSpPr/>
      </dsp:nvSpPr>
      <dsp:spPr>
        <a:xfrm>
          <a:off x="9573639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F6F7A-E4EB-42A7-838C-E1B53BC8CD73}">
      <dsp:nvSpPr>
        <dsp:cNvPr id="0" name=""/>
        <dsp:cNvSpPr/>
      </dsp:nvSpPr>
      <dsp:spPr>
        <a:xfrm>
          <a:off x="10055501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CA043-C6D6-43D7-ABD3-FBBD0D7E4BB2}">
      <dsp:nvSpPr>
        <dsp:cNvPr id="0" name=""/>
        <dsp:cNvSpPr/>
      </dsp:nvSpPr>
      <dsp:spPr>
        <a:xfrm>
          <a:off x="8850847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2500" kern="1200" dirty="0"/>
            <a:t>Pasatiempos</a:t>
          </a:r>
          <a:endParaRPr lang="en-US" sz="2500" kern="1200" dirty="0"/>
        </a:p>
      </dsp:txBody>
      <dsp:txXfrm>
        <a:off x="8850847" y="4391089"/>
        <a:ext cx="3706629" cy="720000"/>
      </dsp:txXfrm>
    </dsp:sp>
    <dsp:sp modelId="{697A31AB-7CB2-4EEB-8F03-F8EB28E3F509}">
      <dsp:nvSpPr>
        <dsp:cNvPr id="0" name=""/>
        <dsp:cNvSpPr/>
      </dsp:nvSpPr>
      <dsp:spPr>
        <a:xfrm>
          <a:off x="13928929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59F710-BBCE-4381-827F-92EC3BD9C3DC}">
      <dsp:nvSpPr>
        <dsp:cNvPr id="0" name=""/>
        <dsp:cNvSpPr/>
      </dsp:nvSpPr>
      <dsp:spPr>
        <a:xfrm>
          <a:off x="14410790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AF694F-C551-4533-862D-4EA80D6BD69B}">
      <dsp:nvSpPr>
        <dsp:cNvPr id="0" name=""/>
        <dsp:cNvSpPr/>
      </dsp:nvSpPr>
      <dsp:spPr>
        <a:xfrm>
          <a:off x="13206136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2500" kern="1200" dirty="0"/>
            <a:t>¿Por qué estás interesado en la IA?</a:t>
          </a:r>
          <a:endParaRPr lang="en-US" sz="2500" kern="1200" dirty="0"/>
        </a:p>
      </dsp:txBody>
      <dsp:txXfrm>
        <a:off x="13206136" y="4391089"/>
        <a:ext cx="3706629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7568A-6A72-4D4A-82DB-94A459E32734}">
      <dsp:nvSpPr>
        <dsp:cNvPr id="0" name=""/>
        <dsp:cNvSpPr/>
      </dsp:nvSpPr>
      <dsp:spPr>
        <a:xfrm>
          <a:off x="863061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487CA8-7F77-4510-BD5A-5887D671F9AE}">
      <dsp:nvSpPr>
        <dsp:cNvPr id="0" name=""/>
        <dsp:cNvSpPr/>
      </dsp:nvSpPr>
      <dsp:spPr>
        <a:xfrm>
          <a:off x="1344922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6EA07-29EC-4D8D-A8E9-5DEF9EEC3EBB}">
      <dsp:nvSpPr>
        <dsp:cNvPr id="0" name=""/>
        <dsp:cNvSpPr/>
      </dsp:nvSpPr>
      <dsp:spPr>
        <a:xfrm>
          <a:off x="140268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dirty="0"/>
            <a:t>First and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dirty="0"/>
            <a:t>last name</a:t>
          </a:r>
        </a:p>
      </dsp:txBody>
      <dsp:txXfrm>
        <a:off x="140268" y="4391089"/>
        <a:ext cx="3706629" cy="720000"/>
      </dsp:txXfrm>
    </dsp:sp>
    <dsp:sp modelId="{BE4924AA-0E25-43F0-A0F7-A2CC775BC315}">
      <dsp:nvSpPr>
        <dsp:cNvPr id="0" name=""/>
        <dsp:cNvSpPr/>
      </dsp:nvSpPr>
      <dsp:spPr>
        <a:xfrm>
          <a:off x="5218350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EA1491-732D-40F6-897C-63380EEF092D}">
      <dsp:nvSpPr>
        <dsp:cNvPr id="0" name=""/>
        <dsp:cNvSpPr/>
      </dsp:nvSpPr>
      <dsp:spPr>
        <a:xfrm>
          <a:off x="5700212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70B54-45DA-462A-A452-591AAC788EE4}">
      <dsp:nvSpPr>
        <dsp:cNvPr id="0" name=""/>
        <dsp:cNvSpPr/>
      </dsp:nvSpPr>
      <dsp:spPr>
        <a:xfrm>
          <a:off x="4495557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/>
            <a:t>Where do you go to school? </a:t>
          </a:r>
        </a:p>
      </dsp:txBody>
      <dsp:txXfrm>
        <a:off x="4495557" y="4391089"/>
        <a:ext cx="3706629" cy="720000"/>
      </dsp:txXfrm>
    </dsp:sp>
    <dsp:sp modelId="{A1F060FB-848B-41F3-B0F7-DB4E04FCF3DA}">
      <dsp:nvSpPr>
        <dsp:cNvPr id="0" name=""/>
        <dsp:cNvSpPr/>
      </dsp:nvSpPr>
      <dsp:spPr>
        <a:xfrm>
          <a:off x="9573639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F6F7A-E4EB-42A7-838C-E1B53BC8CD73}">
      <dsp:nvSpPr>
        <dsp:cNvPr id="0" name=""/>
        <dsp:cNvSpPr/>
      </dsp:nvSpPr>
      <dsp:spPr>
        <a:xfrm>
          <a:off x="10055501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CA043-C6D6-43D7-ABD3-FBBD0D7E4BB2}">
      <dsp:nvSpPr>
        <dsp:cNvPr id="0" name=""/>
        <dsp:cNvSpPr/>
      </dsp:nvSpPr>
      <dsp:spPr>
        <a:xfrm>
          <a:off x="8850847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/>
            <a:t>Hobbies</a:t>
          </a:r>
        </a:p>
      </dsp:txBody>
      <dsp:txXfrm>
        <a:off x="8850847" y="4391089"/>
        <a:ext cx="3706629" cy="720000"/>
      </dsp:txXfrm>
    </dsp:sp>
    <dsp:sp modelId="{697A31AB-7CB2-4EEB-8F03-F8EB28E3F509}">
      <dsp:nvSpPr>
        <dsp:cNvPr id="0" name=""/>
        <dsp:cNvSpPr/>
      </dsp:nvSpPr>
      <dsp:spPr>
        <a:xfrm>
          <a:off x="13928929" y="1425786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59F710-BBCE-4381-827F-92EC3BD9C3DC}">
      <dsp:nvSpPr>
        <dsp:cNvPr id="0" name=""/>
        <dsp:cNvSpPr/>
      </dsp:nvSpPr>
      <dsp:spPr>
        <a:xfrm>
          <a:off x="14410790" y="1907648"/>
          <a:ext cx="1297320" cy="12973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AF694F-C551-4533-862D-4EA80D6BD69B}">
      <dsp:nvSpPr>
        <dsp:cNvPr id="0" name=""/>
        <dsp:cNvSpPr/>
      </dsp:nvSpPr>
      <dsp:spPr>
        <a:xfrm>
          <a:off x="13206136" y="4391089"/>
          <a:ext cx="370662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/>
            <a:t>Why are you interested in AI?</a:t>
          </a:r>
        </a:p>
      </dsp:txBody>
      <dsp:txXfrm>
        <a:off x="13206136" y="4391089"/>
        <a:ext cx="3706629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F994E7-FF2F-4F21-9BD9-4E71AC554288}">
      <dsp:nvSpPr>
        <dsp:cNvPr id="0" name=""/>
        <dsp:cNvSpPr/>
      </dsp:nvSpPr>
      <dsp:spPr>
        <a:xfrm>
          <a:off x="863061" y="921601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91B35-7369-4839-9844-AA24CBAC3745}">
      <dsp:nvSpPr>
        <dsp:cNvPr id="0" name=""/>
        <dsp:cNvSpPr/>
      </dsp:nvSpPr>
      <dsp:spPr>
        <a:xfrm>
          <a:off x="1344922" y="1403463"/>
          <a:ext cx="1297320" cy="12973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EDCEF5-E20F-4BE2-893D-895A91A3D77C}">
      <dsp:nvSpPr>
        <dsp:cNvPr id="0" name=""/>
        <dsp:cNvSpPr/>
      </dsp:nvSpPr>
      <dsp:spPr>
        <a:xfrm>
          <a:off x="140268" y="3886905"/>
          <a:ext cx="3706629" cy="1728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1" kern="1200" dirty="0"/>
            <a:t>Energía (</a:t>
          </a:r>
          <a:r>
            <a:rPr lang="es-ES" sz="1800" b="1" kern="1200" dirty="0" err="1"/>
            <a:t>Gw</a:t>
          </a:r>
          <a:r>
            <a:rPr lang="es-ES" sz="1800" b="1" kern="1200" dirty="0"/>
            <a:t>)</a:t>
          </a: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0" i="0" kern="1200" dirty="0"/>
            <a:t>Plantas de energía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0" i="0" kern="1200" dirty="0"/>
            <a:t>Washington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0" i="0" kern="1200" dirty="0"/>
            <a:t>Texas</a:t>
          </a:r>
        </a:p>
      </dsp:txBody>
      <dsp:txXfrm>
        <a:off x="140268" y="3886905"/>
        <a:ext cx="3706629" cy="1728369"/>
      </dsp:txXfrm>
    </dsp:sp>
    <dsp:sp modelId="{758F5EDE-BB1E-45DD-80D1-1416F715DA74}">
      <dsp:nvSpPr>
        <dsp:cNvPr id="0" name=""/>
        <dsp:cNvSpPr/>
      </dsp:nvSpPr>
      <dsp:spPr>
        <a:xfrm>
          <a:off x="5218350" y="921601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E9E0EA-FA38-42A4-B8B5-31538C43B60F}">
      <dsp:nvSpPr>
        <dsp:cNvPr id="0" name=""/>
        <dsp:cNvSpPr/>
      </dsp:nvSpPr>
      <dsp:spPr>
        <a:xfrm>
          <a:off x="5700212" y="1403463"/>
          <a:ext cx="1297320" cy="12973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E3C87-E4CC-4E84-B5A8-6D2C8B7A8E32}">
      <dsp:nvSpPr>
        <dsp:cNvPr id="0" name=""/>
        <dsp:cNvSpPr/>
      </dsp:nvSpPr>
      <dsp:spPr>
        <a:xfrm>
          <a:off x="4495557" y="3886905"/>
          <a:ext cx="3706629" cy="1728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1" kern="1200" dirty="0"/>
            <a:t>Chips de IA (GPU)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Nvidia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AMD </a:t>
          </a:r>
        </a:p>
      </dsp:txBody>
      <dsp:txXfrm>
        <a:off x="4495557" y="3886905"/>
        <a:ext cx="3706629" cy="1728369"/>
      </dsp:txXfrm>
    </dsp:sp>
    <dsp:sp modelId="{3A80A2F8-6D8E-4810-9CDF-80E062A2C5EE}">
      <dsp:nvSpPr>
        <dsp:cNvPr id="0" name=""/>
        <dsp:cNvSpPr/>
      </dsp:nvSpPr>
      <dsp:spPr>
        <a:xfrm>
          <a:off x="9573639" y="921601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44C324-CA72-4F55-8099-5EB0817728B4}">
      <dsp:nvSpPr>
        <dsp:cNvPr id="0" name=""/>
        <dsp:cNvSpPr/>
      </dsp:nvSpPr>
      <dsp:spPr>
        <a:xfrm>
          <a:off x="10055501" y="1403463"/>
          <a:ext cx="1297320" cy="12973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AE135-FEA9-46A2-83BF-F68B4D2E5D01}">
      <dsp:nvSpPr>
        <dsp:cNvPr id="0" name=""/>
        <dsp:cNvSpPr/>
      </dsp:nvSpPr>
      <dsp:spPr>
        <a:xfrm>
          <a:off x="8850847" y="3886905"/>
          <a:ext cx="3706629" cy="1728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 err="1"/>
            <a:t>DatOS</a:t>
          </a: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25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kern="1200" dirty="0"/>
            <a:t>Trillones de puntos de datos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kern="1200" dirty="0"/>
            <a:t>Texto, video, </a:t>
          </a:r>
          <a:r>
            <a:rPr lang="es-ES" sz="1800" kern="1200" dirty="0" err="1"/>
            <a:t>imagenes</a:t>
          </a:r>
          <a:endParaRPr lang="en-US" sz="1800" kern="1200" dirty="0"/>
        </a:p>
      </dsp:txBody>
      <dsp:txXfrm>
        <a:off x="8850847" y="3886905"/>
        <a:ext cx="3706629" cy="1728369"/>
      </dsp:txXfrm>
    </dsp:sp>
    <dsp:sp modelId="{C92924D9-083E-494F-AB64-2728DECF31E7}">
      <dsp:nvSpPr>
        <dsp:cNvPr id="0" name=""/>
        <dsp:cNvSpPr/>
      </dsp:nvSpPr>
      <dsp:spPr>
        <a:xfrm>
          <a:off x="13928929" y="921601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A5CE7F-1F36-4177-A120-8C9ED91386D9}">
      <dsp:nvSpPr>
        <dsp:cNvPr id="0" name=""/>
        <dsp:cNvSpPr/>
      </dsp:nvSpPr>
      <dsp:spPr>
        <a:xfrm>
          <a:off x="14410790" y="1403463"/>
          <a:ext cx="1297320" cy="12973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73CE38-A12B-4B0E-82F3-448BD4ACD6B7}">
      <dsp:nvSpPr>
        <dsp:cNvPr id="0" name=""/>
        <dsp:cNvSpPr/>
      </dsp:nvSpPr>
      <dsp:spPr>
        <a:xfrm>
          <a:off x="13206136" y="3886905"/>
          <a:ext cx="3706629" cy="1728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800" b="1" i="0" kern="1200" dirty="0"/>
            <a:t>Centros de datos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Stargate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colossus</a:t>
          </a:r>
        </a:p>
      </dsp:txBody>
      <dsp:txXfrm>
        <a:off x="13206136" y="3886905"/>
        <a:ext cx="3706629" cy="17283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F994E7-FF2F-4F21-9BD9-4E71AC554288}">
      <dsp:nvSpPr>
        <dsp:cNvPr id="0" name=""/>
        <dsp:cNvSpPr/>
      </dsp:nvSpPr>
      <dsp:spPr>
        <a:xfrm>
          <a:off x="863061" y="983758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91B35-7369-4839-9844-AA24CBAC3745}">
      <dsp:nvSpPr>
        <dsp:cNvPr id="0" name=""/>
        <dsp:cNvSpPr/>
      </dsp:nvSpPr>
      <dsp:spPr>
        <a:xfrm>
          <a:off x="1344922" y="1465620"/>
          <a:ext cx="1297320" cy="12973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EDCEF5-E20F-4BE2-893D-895A91A3D77C}">
      <dsp:nvSpPr>
        <dsp:cNvPr id="0" name=""/>
        <dsp:cNvSpPr/>
      </dsp:nvSpPr>
      <dsp:spPr>
        <a:xfrm>
          <a:off x="140268" y="3949061"/>
          <a:ext cx="3706629" cy="160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Energy (</a:t>
          </a:r>
          <a:r>
            <a:rPr lang="en-US" sz="1800" b="1" kern="1200" dirty="0" err="1"/>
            <a:t>Gw</a:t>
          </a:r>
          <a:r>
            <a:rPr lang="en-US" sz="1800" b="1" kern="1200" dirty="0"/>
            <a:t>)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Power plants</a:t>
          </a:r>
        </a:p>
      </dsp:txBody>
      <dsp:txXfrm>
        <a:off x="140268" y="3949061"/>
        <a:ext cx="3706629" cy="1604055"/>
      </dsp:txXfrm>
    </dsp:sp>
    <dsp:sp modelId="{758F5EDE-BB1E-45DD-80D1-1416F715DA74}">
      <dsp:nvSpPr>
        <dsp:cNvPr id="0" name=""/>
        <dsp:cNvSpPr/>
      </dsp:nvSpPr>
      <dsp:spPr>
        <a:xfrm>
          <a:off x="5218350" y="983758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E9E0EA-FA38-42A4-B8B5-31538C43B60F}">
      <dsp:nvSpPr>
        <dsp:cNvPr id="0" name=""/>
        <dsp:cNvSpPr/>
      </dsp:nvSpPr>
      <dsp:spPr>
        <a:xfrm>
          <a:off x="5700212" y="1465620"/>
          <a:ext cx="1297320" cy="12973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E3C87-E4CC-4E84-B5A8-6D2C8B7A8E32}">
      <dsp:nvSpPr>
        <dsp:cNvPr id="0" name=""/>
        <dsp:cNvSpPr/>
      </dsp:nvSpPr>
      <dsp:spPr>
        <a:xfrm>
          <a:off x="4495557" y="3949061"/>
          <a:ext cx="3706629" cy="160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AI Chips (</a:t>
          </a:r>
          <a:r>
            <a:rPr lang="en-US" sz="1800" b="1" kern="1200" dirty="0" err="1"/>
            <a:t>Gpu</a:t>
          </a:r>
          <a:r>
            <a:rPr lang="en-US" sz="1800" b="1" kern="1200" dirty="0"/>
            <a:t>)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Nvidia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AMD </a:t>
          </a:r>
        </a:p>
      </dsp:txBody>
      <dsp:txXfrm>
        <a:off x="4495557" y="3949061"/>
        <a:ext cx="3706629" cy="1604055"/>
      </dsp:txXfrm>
    </dsp:sp>
    <dsp:sp modelId="{3A80A2F8-6D8E-4810-9CDF-80E062A2C5EE}">
      <dsp:nvSpPr>
        <dsp:cNvPr id="0" name=""/>
        <dsp:cNvSpPr/>
      </dsp:nvSpPr>
      <dsp:spPr>
        <a:xfrm>
          <a:off x="9573639" y="983758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44C324-CA72-4F55-8099-5EB0817728B4}">
      <dsp:nvSpPr>
        <dsp:cNvPr id="0" name=""/>
        <dsp:cNvSpPr/>
      </dsp:nvSpPr>
      <dsp:spPr>
        <a:xfrm>
          <a:off x="10055501" y="1465620"/>
          <a:ext cx="1297320" cy="12973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AE135-FEA9-46A2-83BF-F68B4D2E5D01}">
      <dsp:nvSpPr>
        <dsp:cNvPr id="0" name=""/>
        <dsp:cNvSpPr/>
      </dsp:nvSpPr>
      <dsp:spPr>
        <a:xfrm>
          <a:off x="8850847" y="3949061"/>
          <a:ext cx="3706629" cy="160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Data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4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diverse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Datasets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Text, videos, images, sound</a:t>
          </a:r>
          <a:endParaRPr lang="en-US" sz="1400" kern="1200" dirty="0"/>
        </a:p>
      </dsp:txBody>
      <dsp:txXfrm>
        <a:off x="8850847" y="3949061"/>
        <a:ext cx="3706629" cy="1604055"/>
      </dsp:txXfrm>
    </dsp:sp>
    <dsp:sp modelId="{C92924D9-083E-494F-AB64-2728DECF31E7}">
      <dsp:nvSpPr>
        <dsp:cNvPr id="0" name=""/>
        <dsp:cNvSpPr/>
      </dsp:nvSpPr>
      <dsp:spPr>
        <a:xfrm>
          <a:off x="13928929" y="983758"/>
          <a:ext cx="2261043" cy="2261043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A5CE7F-1F36-4177-A120-8C9ED91386D9}">
      <dsp:nvSpPr>
        <dsp:cNvPr id="0" name=""/>
        <dsp:cNvSpPr/>
      </dsp:nvSpPr>
      <dsp:spPr>
        <a:xfrm>
          <a:off x="14410790" y="1465620"/>
          <a:ext cx="1297320" cy="12973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73CE38-A12B-4B0E-82F3-448BD4ACD6B7}">
      <dsp:nvSpPr>
        <dsp:cNvPr id="0" name=""/>
        <dsp:cNvSpPr/>
      </dsp:nvSpPr>
      <dsp:spPr>
        <a:xfrm>
          <a:off x="13206136" y="3949061"/>
          <a:ext cx="3706629" cy="160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b="1" kern="1200" dirty="0"/>
            <a:t>Data Centers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endParaRPr lang="en-US" sz="1800" b="1" kern="1200" dirty="0"/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Stargate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/>
            <a:t>colossus</a:t>
          </a:r>
        </a:p>
      </dsp:txBody>
      <dsp:txXfrm>
        <a:off x="13206136" y="3949061"/>
        <a:ext cx="3706629" cy="16040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9563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66375" y="0"/>
            <a:ext cx="7929563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CC7B1-50F3-9047-927E-6C2C6123A63F}" type="datetimeFigureOut">
              <a:rPr lang="en-US" smtClean="0"/>
              <a:t>8/31/25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61075" y="1287463"/>
            <a:ext cx="617855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30388" y="4956175"/>
            <a:ext cx="14639925" cy="4056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83763"/>
            <a:ext cx="7929563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66375" y="9783763"/>
            <a:ext cx="7929563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60152-1FF1-684D-846F-C3CB31F70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06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8EAA4CD1-A5B7-BD1E-EA5C-05405EC03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a29c61902c_0_18:notes">
            <a:extLst>
              <a:ext uri="{FF2B5EF4-FFF2-40B4-BE49-F238E27FC236}">
                <a16:creationId xmlns:a16="http://schemas.microsoft.com/office/drawing/2014/main" id="{EE5AFE18-6883-A789-F626-00800FA75D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a29c61902c_0_18:notes">
            <a:extLst>
              <a:ext uri="{FF2B5EF4-FFF2-40B4-BE49-F238E27FC236}">
                <a16:creationId xmlns:a16="http://schemas.microsoft.com/office/drawing/2014/main" id="{577A4707-9B82-C680-817D-B903693A55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8895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a29c61902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a29c61902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3588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60152-1FF1-684D-846F-C3CB31F70A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82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60152-1FF1-684D-846F-C3CB31F70AA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4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60152-1FF1-684D-846F-C3CB31F70AA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54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2552" y="3192907"/>
            <a:ext cx="15555595" cy="2162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5105" y="5767832"/>
            <a:ext cx="12810490" cy="2574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623833" y="2214981"/>
            <a:ext cx="17053034" cy="393184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17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623833" y="6312233"/>
            <a:ext cx="17053034" cy="26048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5040" lvl="0" indent="-68628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830080" lvl="1" indent="-6354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745120" lvl="2" indent="-6354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3660160" lvl="3" indent="-635445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4575200" lvl="4" indent="-6354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5490240" lvl="5" indent="-6354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6405281" lvl="6" indent="-635445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7320321" lvl="7" indent="-6354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8235361" lvl="8" indent="-6354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059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623833" y="1112572"/>
            <a:ext cx="5619900" cy="151326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3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623833" y="2782631"/>
            <a:ext cx="5619900" cy="6366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5040" lvl="0" indent="-610027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2"/>
            </a:lvl1pPr>
            <a:lvl2pPr marL="1830080" lvl="1" indent="-610027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2402"/>
            </a:lvl2pPr>
            <a:lvl3pPr marL="2745120" lvl="2" indent="-610027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2402"/>
            </a:lvl3pPr>
            <a:lvl4pPr marL="3660160" lvl="3" indent="-610027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2"/>
            </a:lvl4pPr>
            <a:lvl5pPr marL="4575200" lvl="4" indent="-610027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2402"/>
            </a:lvl5pPr>
            <a:lvl6pPr marL="5490240" lvl="5" indent="-610027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2402"/>
            </a:lvl6pPr>
            <a:lvl7pPr marL="6405281" lvl="6" indent="-610027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2"/>
            </a:lvl7pPr>
            <a:lvl8pPr marL="7320321" lvl="7" indent="-610027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2402"/>
            </a:lvl8pPr>
            <a:lvl9pPr marL="8235361" lvl="8" indent="-610027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2402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8222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8/31/25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780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5035" y="2368931"/>
            <a:ext cx="7960804" cy="67978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24860" y="2368931"/>
            <a:ext cx="7960804" cy="67978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9144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9144000" y="0"/>
                </a:lnTo>
                <a:lnTo>
                  <a:pt x="9144000" y="1028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5000" y="1143000"/>
            <a:ext cx="6467475" cy="8001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623833" y="2307795"/>
            <a:ext cx="17053034" cy="68412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5040" lvl="0" indent="-68628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830080" lvl="1" indent="-6354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745120" lvl="2" indent="-6354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3660160" lvl="3" indent="-63544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4575200" lvl="4" indent="-6354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5490240" lvl="5" indent="-6354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6405281" lvl="6" indent="-63544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7320321" lvl="7" indent="-6354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8235361" lvl="8" indent="-6354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772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08474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981181" y="901411"/>
            <a:ext cx="12744444" cy="81917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9607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1627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623833" y="8471596"/>
            <a:ext cx="12005932" cy="12116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915040" lvl="0" indent="-45752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1606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9144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9144000" y="0"/>
                </a:lnTo>
                <a:lnTo>
                  <a:pt x="9144000" y="1028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530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5035" y="2368931"/>
            <a:ext cx="16470630" cy="67978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22238" y="9578721"/>
            <a:ext cx="5856224" cy="514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5035" y="9578721"/>
            <a:ext cx="4209161" cy="514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76505" y="9578721"/>
            <a:ext cx="4209161" cy="514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833" y="2307795"/>
            <a:ext cx="17053034" cy="6841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6956683" y="9337948"/>
            <a:ext cx="1098162" cy="788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2001">
                <a:solidFill>
                  <a:schemeClr val="dk2"/>
                </a:solidFill>
              </a:defRPr>
            </a:lvl1pPr>
            <a:lvl2pPr lvl="1" algn="r">
              <a:buNone/>
              <a:defRPr sz="2001">
                <a:solidFill>
                  <a:schemeClr val="dk2"/>
                </a:solidFill>
              </a:defRPr>
            </a:lvl2pPr>
            <a:lvl3pPr lvl="2" algn="r">
              <a:buNone/>
              <a:defRPr sz="2001">
                <a:solidFill>
                  <a:schemeClr val="dk2"/>
                </a:solidFill>
              </a:defRPr>
            </a:lvl3pPr>
            <a:lvl4pPr lvl="3" algn="r">
              <a:buNone/>
              <a:defRPr sz="2001">
                <a:solidFill>
                  <a:schemeClr val="dk2"/>
                </a:solidFill>
              </a:defRPr>
            </a:lvl4pPr>
            <a:lvl5pPr lvl="4" algn="r">
              <a:buNone/>
              <a:defRPr sz="2001">
                <a:solidFill>
                  <a:schemeClr val="dk2"/>
                </a:solidFill>
              </a:defRPr>
            </a:lvl5pPr>
            <a:lvl6pPr lvl="5" algn="r">
              <a:buNone/>
              <a:defRPr sz="2001">
                <a:solidFill>
                  <a:schemeClr val="dk2"/>
                </a:solidFill>
              </a:defRPr>
            </a:lvl6pPr>
            <a:lvl7pPr lvl="6" algn="r">
              <a:buNone/>
              <a:defRPr sz="2001">
                <a:solidFill>
                  <a:schemeClr val="dk2"/>
                </a:solidFill>
              </a:defRPr>
            </a:lvl7pPr>
            <a:lvl8pPr lvl="7" algn="r">
              <a:buNone/>
              <a:defRPr sz="2001">
                <a:solidFill>
                  <a:schemeClr val="dk2"/>
                </a:solidFill>
              </a:defRPr>
            </a:lvl8pPr>
            <a:lvl9pPr lvl="8" algn="r">
              <a:buNone/>
              <a:defRPr sz="2001">
                <a:solidFill>
                  <a:schemeClr val="dk2"/>
                </a:solidFill>
              </a:defRPr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663723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80" r:id="rId3"/>
    <p:sldLayoutId id="2147483682" r:id="rId4"/>
    <p:sldLayoutId id="2147483683" r:id="rId5"/>
    <p:sldLayoutId id="2147483684" r:id="rId6"/>
    <p:sldLayoutId id="214748368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8.png"/><Relationship Id="rId4" Type="http://schemas.openxmlformats.org/officeDocument/2006/relationships/hyperlink" Target="https://waymo.com/intl/es/waymo-one-phoenix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54Y1NpfHcPU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NRmAXDWJVnU?feature=oembed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s://designer.microsoft.com/image-creator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8.png"/><Relationship Id="rId4" Type="http://schemas.openxmlformats.org/officeDocument/2006/relationships/hyperlink" Target="https://waymo.com/intl/es/waymo-one-phoenix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6B32409-3E46-A6DA-21B5-DDADA6BED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A19540C-97E4-FC95-14B8-81B4BDFB53A0}"/>
              </a:ext>
            </a:extLst>
          </p:cNvPr>
          <p:cNvSpPr/>
          <p:nvPr/>
        </p:nvSpPr>
        <p:spPr>
          <a:xfrm>
            <a:off x="7801170" y="425450"/>
            <a:ext cx="10488295" cy="10287000"/>
          </a:xfrm>
          <a:custGeom>
            <a:avLst/>
            <a:gdLst/>
            <a:ahLst/>
            <a:cxnLst/>
            <a:rect l="l" t="t" r="r" b="b"/>
            <a:pathLst>
              <a:path w="10488294" h="10287000">
                <a:moveTo>
                  <a:pt x="10487918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487918" y="0"/>
                </a:lnTo>
                <a:lnTo>
                  <a:pt x="10487918" y="1028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248DECF-A75F-5865-16BB-F87343B1CC1D}"/>
              </a:ext>
            </a:extLst>
          </p:cNvPr>
          <p:cNvSpPr txBox="1"/>
          <p:nvPr/>
        </p:nvSpPr>
        <p:spPr>
          <a:xfrm>
            <a:off x="9174285" y="806736"/>
            <a:ext cx="8308340" cy="63472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r>
              <a:rPr lang="en-US" sz="10000" spc="70" dirty="0">
                <a:solidFill>
                  <a:srgbClr val="FFFFFF"/>
                </a:solidFill>
                <a:latin typeface="+mj-lt"/>
                <a:cs typeface="Palatino Linotype"/>
              </a:rPr>
              <a:t>¿</a:t>
            </a:r>
            <a:r>
              <a:rPr lang="en-US" sz="10000" spc="70" dirty="0" err="1">
                <a:solidFill>
                  <a:srgbClr val="FFFFFF"/>
                </a:solidFill>
                <a:latin typeface="+mj-lt"/>
                <a:cs typeface="Palatino Linotype"/>
              </a:rPr>
              <a:t>Qué</a:t>
            </a:r>
            <a:r>
              <a:rPr lang="en-US" sz="10000" spc="70" dirty="0">
                <a:solidFill>
                  <a:srgbClr val="FFFFFF"/>
                </a:solidFill>
                <a:latin typeface="+mj-lt"/>
                <a:cs typeface="Palatino Linotype"/>
              </a:rPr>
              <a:t> es la IA</a:t>
            </a:r>
          </a:p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r>
              <a:rPr lang="en-US" sz="10000" spc="70" dirty="0" err="1">
                <a:solidFill>
                  <a:srgbClr val="FFFFFF"/>
                </a:solidFill>
                <a:latin typeface="+mj-lt"/>
                <a:cs typeface="Palatino Linotype"/>
              </a:rPr>
              <a:t>Generativa</a:t>
            </a:r>
            <a:r>
              <a:rPr lang="en-US" sz="10000" spc="70" dirty="0">
                <a:solidFill>
                  <a:srgbClr val="FFFFFF"/>
                </a:solidFill>
                <a:latin typeface="+mj-lt"/>
                <a:cs typeface="Palatino Linotype"/>
              </a:rPr>
              <a:t>? </a:t>
            </a:r>
          </a:p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r>
              <a:rPr lang="en-US" sz="6600" spc="-20" dirty="0" err="1">
                <a:solidFill>
                  <a:srgbClr val="FFFFFF"/>
                </a:solidFill>
                <a:latin typeface="+mj-lt"/>
                <a:cs typeface="Palatino Linotype"/>
              </a:rPr>
              <a:t>Presentador</a:t>
            </a:r>
            <a:r>
              <a:rPr lang="en-US" sz="6600" spc="-20" dirty="0">
                <a:solidFill>
                  <a:srgbClr val="FFFFFF"/>
                </a:solidFill>
                <a:latin typeface="+mj-lt"/>
                <a:cs typeface="Palatino Linotype"/>
              </a:rPr>
              <a:t>:</a:t>
            </a:r>
            <a:r>
              <a:rPr lang="en-US" sz="10000" spc="-20" dirty="0">
                <a:solidFill>
                  <a:srgbClr val="FFFFFF"/>
                </a:solidFill>
                <a:latin typeface="+mj-lt"/>
                <a:cs typeface="Palatino Linotype"/>
              </a:rPr>
              <a:t> </a:t>
            </a:r>
          </a:p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endParaRPr lang="en-US" sz="5400" spc="-20" dirty="0">
              <a:solidFill>
                <a:srgbClr val="FFFFFF"/>
              </a:solidFill>
              <a:latin typeface="+mj-lt"/>
              <a:cs typeface="Palatino Linotype"/>
            </a:endParaRPr>
          </a:p>
          <a:p>
            <a:pPr marL="12700" marR="5080" indent="-635" algn="ctr">
              <a:spcBef>
                <a:spcPts val="135"/>
              </a:spcBef>
            </a:pPr>
            <a:r>
              <a:rPr lang="en-US" sz="5400" spc="-20" dirty="0">
                <a:solidFill>
                  <a:srgbClr val="FFFFFF"/>
                </a:solidFill>
                <a:latin typeface="+mj-lt"/>
                <a:cs typeface="Palatino Linotype"/>
              </a:rPr>
              <a:t>Dr. Jorge Saucedo-Daniel</a:t>
            </a: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F1B0A6ED-E33C-202D-022F-3E0873BF4CC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4999" y="1143000"/>
            <a:ext cx="5122069" cy="8001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4EE6D5C-45B5-962F-956F-72285928F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5877" y="0"/>
            <a:ext cx="2500312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7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89BDCA-82E9-7EF0-2D66-F0350B75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375" y="393786"/>
            <a:ext cx="5619900" cy="15132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Examples of AI in Real-Life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95878FF-EC79-9909-6959-947AFF7DC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Waymo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Self-driving car in Phoenix, AZ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https://waymo.com/intl/es/waymo-one-phoenix/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Also active in San Francisco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Coming to Los Angeles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App-based </a:t>
            </a:r>
          </a:p>
          <a:p>
            <a:pPr lvl="1"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Waymo One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rgbClr val="23233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800" b="0" i="0" dirty="0">
                <a:solidFill>
                  <a:srgbClr val="23233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ll-electric Jaguar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7" name="IMG_8543.mov">
            <a:hlinkClick r:id="" action="ppaction://media"/>
            <a:extLst>
              <a:ext uri="{FF2B5EF4-FFF2-40B4-BE49-F238E27FC236}">
                <a16:creationId xmlns:a16="http://schemas.microsoft.com/office/drawing/2014/main" id="{40A3A26E-C121-8B60-8799-F794EAA190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21950" y="0"/>
            <a:ext cx="5794375" cy="1029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6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07550" y="1622282"/>
            <a:ext cx="8305799" cy="7055136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32384" algn="ctr">
              <a:lnSpc>
                <a:spcPct val="100000"/>
              </a:lnSpc>
              <a:spcBef>
                <a:spcPts val="1485"/>
              </a:spcBef>
            </a:pPr>
            <a:r>
              <a:rPr lang="es-ES" sz="4800" spc="-350" dirty="0">
                <a:latin typeface="+mn-lt"/>
              </a:rPr>
              <a:t>Aplicaciones de la IA Generativa</a:t>
            </a:r>
            <a:endParaRPr sz="4800" dirty="0">
              <a:latin typeface="+mn-lt"/>
            </a:endParaRPr>
          </a:p>
          <a:p>
            <a:pPr marL="12700" marR="593725" algn="ctr">
              <a:lnSpc>
                <a:spcPct val="101600"/>
              </a:lnSpc>
              <a:spcBef>
                <a:spcPts val="875"/>
              </a:spcBef>
            </a:pPr>
            <a:r>
              <a:rPr lang="es-ES" sz="3200" b="0" spc="305" dirty="0">
                <a:latin typeface="+mn-lt"/>
                <a:cs typeface="Calibri"/>
              </a:rPr>
              <a:t>La IA Generativa tiene un poder transformador como herramienta en campos como</a:t>
            </a:r>
            <a:r>
              <a:rPr lang="en-US" sz="3200" b="0" spc="120" dirty="0">
                <a:latin typeface="+mn-lt"/>
                <a:cs typeface="Calibri"/>
              </a:rPr>
              <a:t>: </a:t>
            </a:r>
            <a:br>
              <a:rPr lang="en-US" sz="3200" b="0" spc="120" dirty="0">
                <a:latin typeface="+mn-lt"/>
                <a:cs typeface="Calibri"/>
              </a:rPr>
            </a:br>
            <a:br>
              <a:rPr lang="en-US" sz="3200" b="0" spc="120" dirty="0">
                <a:latin typeface="+mn-lt"/>
                <a:cs typeface="Calibri"/>
              </a:rPr>
            </a:br>
            <a:r>
              <a:rPr lang="en-US" sz="3200" b="0" spc="120" dirty="0">
                <a:latin typeface="+mn-lt"/>
                <a:cs typeface="Calibri"/>
              </a:rPr>
              <a:t>- </a:t>
            </a:r>
            <a:r>
              <a:rPr lang="es-ES" sz="3200" spc="150" dirty="0">
                <a:latin typeface="+mn-lt"/>
                <a:cs typeface="Calibri"/>
              </a:rPr>
              <a:t>Arte </a:t>
            </a:r>
            <a:br>
              <a:rPr lang="es-ES" sz="3200" spc="150" dirty="0">
                <a:latin typeface="+mn-lt"/>
                <a:cs typeface="Calibri"/>
              </a:rPr>
            </a:br>
            <a:r>
              <a:rPr lang="es-ES" sz="3200" spc="150" dirty="0">
                <a:latin typeface="+mn-lt"/>
                <a:cs typeface="Calibri"/>
              </a:rPr>
              <a:t>- Diseño </a:t>
            </a:r>
            <a:br>
              <a:rPr lang="es-ES" sz="3200" spc="150" dirty="0">
                <a:latin typeface="+mn-lt"/>
                <a:cs typeface="Calibri"/>
              </a:rPr>
            </a:br>
            <a:r>
              <a:rPr lang="es-ES" sz="3200" spc="150" dirty="0">
                <a:latin typeface="+mn-lt"/>
                <a:cs typeface="Calibri"/>
              </a:rPr>
              <a:t>- Salud </a:t>
            </a:r>
            <a:br>
              <a:rPr lang="es-ES" sz="3200" spc="150" dirty="0">
                <a:latin typeface="+mn-lt"/>
                <a:cs typeface="Calibri"/>
              </a:rPr>
            </a:br>
            <a:r>
              <a:rPr lang="es-ES" sz="3200" spc="150" dirty="0">
                <a:latin typeface="+mn-lt"/>
                <a:cs typeface="Calibri"/>
              </a:rPr>
              <a:t>- Entretenimiento </a:t>
            </a:r>
            <a:br>
              <a:rPr lang="es-ES" sz="3200" spc="150" dirty="0">
                <a:latin typeface="+mn-lt"/>
                <a:cs typeface="Calibri"/>
              </a:rPr>
            </a:br>
            <a:r>
              <a:rPr lang="es-ES" sz="3200" spc="150" dirty="0">
                <a:latin typeface="+mn-lt"/>
                <a:cs typeface="Calibri"/>
              </a:rPr>
              <a:t>- Educación</a:t>
            </a:r>
            <a:br>
              <a:rPr lang="en-US" sz="3200" b="0" spc="110" dirty="0">
                <a:latin typeface="+mn-lt"/>
                <a:cs typeface="Calibri"/>
              </a:rPr>
            </a:br>
            <a:br>
              <a:rPr lang="en-US" sz="3200" b="0" spc="110" dirty="0">
                <a:latin typeface="+mn-lt"/>
                <a:cs typeface="Calibri"/>
              </a:rPr>
            </a:br>
            <a:r>
              <a:rPr lang="es-ES" sz="3200" b="0" spc="185" dirty="0">
                <a:latin typeface="+mn-lt"/>
                <a:cs typeface="Calibri"/>
              </a:rPr>
              <a:t>Permite la creación de contenido innovador y personalizado.</a:t>
            </a:r>
            <a:endParaRPr sz="3200" b="0" spc="185" dirty="0">
              <a:latin typeface="+mn-lt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07550" y="1873440"/>
            <a:ext cx="8305799" cy="6552819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32384" algn="l">
              <a:lnSpc>
                <a:spcPct val="100000"/>
              </a:lnSpc>
              <a:spcBef>
                <a:spcPts val="1485"/>
              </a:spcBef>
            </a:pPr>
            <a:r>
              <a:rPr sz="4800" spc="-25" dirty="0">
                <a:latin typeface="+mn-lt"/>
              </a:rPr>
              <a:t>Applications</a:t>
            </a:r>
            <a:r>
              <a:rPr sz="4800" spc="-225" dirty="0">
                <a:latin typeface="+mn-lt"/>
              </a:rPr>
              <a:t> </a:t>
            </a:r>
            <a:r>
              <a:rPr sz="4800" dirty="0">
                <a:latin typeface="+mn-lt"/>
              </a:rPr>
              <a:t>of</a:t>
            </a:r>
            <a:r>
              <a:rPr sz="4800" spc="-155" dirty="0">
                <a:latin typeface="+mn-lt"/>
              </a:rPr>
              <a:t> </a:t>
            </a:r>
            <a:r>
              <a:rPr sz="4800" spc="-40" dirty="0">
                <a:latin typeface="+mn-lt"/>
              </a:rPr>
              <a:t>Generative</a:t>
            </a:r>
            <a:r>
              <a:rPr sz="4800" spc="-250" dirty="0">
                <a:latin typeface="+mn-lt"/>
              </a:rPr>
              <a:t> </a:t>
            </a:r>
            <a:r>
              <a:rPr sz="4800" spc="-350" dirty="0">
                <a:latin typeface="+mn-lt"/>
              </a:rPr>
              <a:t>AI</a:t>
            </a:r>
            <a:endParaRPr sz="4800" dirty="0">
              <a:latin typeface="+mn-lt"/>
            </a:endParaRPr>
          </a:p>
          <a:p>
            <a:pPr marL="12700" marR="593725" algn="ctr">
              <a:lnSpc>
                <a:spcPct val="101600"/>
              </a:lnSpc>
              <a:spcBef>
                <a:spcPts val="875"/>
              </a:spcBef>
            </a:pPr>
            <a:r>
              <a:rPr sz="3200" b="0" spc="285" dirty="0">
                <a:latin typeface="+mn-lt"/>
                <a:cs typeface="Calibri"/>
              </a:rPr>
              <a:t>Generative</a:t>
            </a:r>
            <a:r>
              <a:rPr sz="3200" b="0" spc="110" dirty="0">
                <a:latin typeface="+mn-lt"/>
                <a:cs typeface="Calibri"/>
              </a:rPr>
              <a:t> </a:t>
            </a:r>
            <a:r>
              <a:rPr sz="3200" b="0" spc="280" dirty="0">
                <a:latin typeface="+mn-lt"/>
                <a:cs typeface="Calibri"/>
              </a:rPr>
              <a:t>AI</a:t>
            </a:r>
            <a:r>
              <a:rPr sz="3200" b="0" spc="110" dirty="0">
                <a:latin typeface="+mn-lt"/>
                <a:cs typeface="Calibri"/>
              </a:rPr>
              <a:t> </a:t>
            </a:r>
            <a:r>
              <a:rPr sz="3200" b="0" spc="355" dirty="0">
                <a:latin typeface="+mn-lt"/>
                <a:cs typeface="Calibri"/>
              </a:rPr>
              <a:t>has</a:t>
            </a:r>
            <a:r>
              <a:rPr sz="3200" b="0" spc="114" dirty="0">
                <a:latin typeface="+mn-lt"/>
                <a:cs typeface="Calibri"/>
              </a:rPr>
              <a:t> </a:t>
            </a:r>
            <a:r>
              <a:rPr sz="3200" spc="280" dirty="0">
                <a:latin typeface="+mn-lt"/>
                <a:cs typeface="Calibri"/>
              </a:rPr>
              <a:t>transformative </a:t>
            </a:r>
            <a:r>
              <a:rPr lang="en-US" sz="3200" spc="305" dirty="0">
                <a:latin typeface="+mn-lt"/>
                <a:cs typeface="Calibri"/>
              </a:rPr>
              <a:t>power</a:t>
            </a:r>
            <a:r>
              <a:rPr sz="3200" spc="125" dirty="0">
                <a:latin typeface="+mn-lt"/>
                <a:cs typeface="Calibri"/>
              </a:rPr>
              <a:t> </a:t>
            </a:r>
            <a:r>
              <a:rPr lang="en-US" sz="3200" b="0" spc="125" dirty="0">
                <a:latin typeface="+mn-lt"/>
                <a:cs typeface="Calibri"/>
              </a:rPr>
              <a:t>as a tool </a:t>
            </a:r>
            <a:r>
              <a:rPr sz="3200" b="0" spc="280" dirty="0">
                <a:latin typeface="+mn-lt"/>
                <a:cs typeface="Calibri"/>
              </a:rPr>
              <a:t>in</a:t>
            </a:r>
            <a:r>
              <a:rPr sz="3200" b="0" spc="114" dirty="0">
                <a:latin typeface="+mn-lt"/>
                <a:cs typeface="Calibri"/>
              </a:rPr>
              <a:t> </a:t>
            </a:r>
            <a:r>
              <a:rPr sz="3200" b="0" spc="270" dirty="0">
                <a:latin typeface="+mn-lt"/>
                <a:cs typeface="Calibri"/>
              </a:rPr>
              <a:t>fields</a:t>
            </a:r>
            <a:r>
              <a:rPr sz="3200" b="0" spc="120" dirty="0">
                <a:latin typeface="+mn-lt"/>
                <a:cs typeface="Calibri"/>
              </a:rPr>
              <a:t> </a:t>
            </a:r>
            <a:r>
              <a:rPr sz="3200" b="0" spc="395" dirty="0">
                <a:latin typeface="+mn-lt"/>
                <a:cs typeface="Calibri"/>
              </a:rPr>
              <a:t>such</a:t>
            </a:r>
            <a:r>
              <a:rPr sz="3200" b="0" spc="120" dirty="0">
                <a:latin typeface="+mn-lt"/>
                <a:cs typeface="Calibri"/>
              </a:rPr>
              <a:t> </a:t>
            </a:r>
            <a:r>
              <a:rPr sz="3200" b="0" spc="305" dirty="0">
                <a:latin typeface="+mn-lt"/>
                <a:cs typeface="Calibri"/>
              </a:rPr>
              <a:t>as</a:t>
            </a:r>
            <a:r>
              <a:rPr sz="3200" b="0" spc="120" dirty="0">
                <a:latin typeface="+mn-lt"/>
                <a:cs typeface="Calibri"/>
              </a:rPr>
              <a:t> </a:t>
            </a:r>
            <a:br>
              <a:rPr lang="en-US" sz="3200" b="0" spc="120" dirty="0">
                <a:latin typeface="+mn-lt"/>
                <a:cs typeface="Calibri"/>
              </a:rPr>
            </a:br>
            <a:br>
              <a:rPr lang="en-US" sz="3200" b="0" spc="120" dirty="0">
                <a:latin typeface="+mn-lt"/>
                <a:cs typeface="Calibri"/>
              </a:rPr>
            </a:br>
            <a:r>
              <a:rPr lang="en-US" sz="3200" b="0" spc="120" dirty="0">
                <a:latin typeface="+mn-lt"/>
                <a:cs typeface="Calibri"/>
              </a:rPr>
              <a:t>- </a:t>
            </a:r>
            <a:r>
              <a:rPr lang="en-US" sz="3200" spc="150" dirty="0">
                <a:latin typeface="+mn-lt"/>
                <a:cs typeface="Calibri"/>
              </a:rPr>
              <a:t>A</a:t>
            </a:r>
            <a:r>
              <a:rPr sz="3200" spc="150" dirty="0">
                <a:latin typeface="+mn-lt"/>
                <a:cs typeface="Calibri"/>
              </a:rPr>
              <a:t>rt</a:t>
            </a:r>
            <a:br>
              <a:rPr lang="en-US" sz="3200" b="0" spc="150" dirty="0">
                <a:latin typeface="+mn-lt"/>
                <a:cs typeface="Calibri"/>
              </a:rPr>
            </a:br>
            <a:r>
              <a:rPr lang="en-US" sz="3200" b="0" spc="150" dirty="0">
                <a:latin typeface="+mn-lt"/>
                <a:cs typeface="Calibri"/>
              </a:rPr>
              <a:t>- </a:t>
            </a:r>
            <a:r>
              <a:rPr lang="en-US" sz="3200" spc="150" dirty="0">
                <a:latin typeface="+mn-lt"/>
                <a:cs typeface="Calibri"/>
              </a:rPr>
              <a:t>D</a:t>
            </a:r>
            <a:r>
              <a:rPr sz="3200" spc="315" dirty="0">
                <a:latin typeface="+mn-lt"/>
                <a:cs typeface="Calibri"/>
              </a:rPr>
              <a:t>esign</a:t>
            </a:r>
            <a:br>
              <a:rPr lang="en-US" sz="3200" b="0" spc="315" dirty="0">
                <a:latin typeface="+mn-lt"/>
                <a:cs typeface="Calibri"/>
              </a:rPr>
            </a:br>
            <a:r>
              <a:rPr lang="en-US" sz="3200" b="0" spc="315" dirty="0">
                <a:latin typeface="+mn-lt"/>
                <a:cs typeface="Calibri"/>
              </a:rPr>
              <a:t>- </a:t>
            </a:r>
            <a:r>
              <a:rPr lang="en-US" sz="3200" spc="315" dirty="0">
                <a:latin typeface="+mn-lt"/>
                <a:cs typeface="Calibri"/>
              </a:rPr>
              <a:t>H</a:t>
            </a:r>
            <a:r>
              <a:rPr sz="3200" spc="285" dirty="0">
                <a:latin typeface="+mn-lt"/>
                <a:cs typeface="Calibri"/>
              </a:rPr>
              <a:t>ealthcare</a:t>
            </a:r>
            <a:br>
              <a:rPr lang="en-US" sz="3200" spc="285" dirty="0">
                <a:latin typeface="+mn-lt"/>
                <a:cs typeface="Calibri"/>
              </a:rPr>
            </a:br>
            <a:r>
              <a:rPr lang="en-US" sz="3200" spc="285" dirty="0">
                <a:latin typeface="+mn-lt"/>
                <a:cs typeface="Calibri"/>
              </a:rPr>
              <a:t>- E</a:t>
            </a:r>
            <a:r>
              <a:rPr sz="3200" spc="285" dirty="0">
                <a:latin typeface="+mn-lt"/>
                <a:cs typeface="Calibri"/>
              </a:rPr>
              <a:t>ntertainment</a:t>
            </a:r>
            <a:br>
              <a:rPr lang="en-US" sz="3200" spc="295" dirty="0">
                <a:latin typeface="+mn-lt"/>
                <a:cs typeface="Calibri"/>
              </a:rPr>
            </a:br>
            <a:r>
              <a:rPr lang="en-US" sz="3200" spc="295" dirty="0">
                <a:latin typeface="+mn-lt"/>
                <a:cs typeface="Calibri"/>
              </a:rPr>
              <a:t>- E</a:t>
            </a:r>
            <a:r>
              <a:rPr sz="3200" spc="300" dirty="0">
                <a:latin typeface="+mn-lt"/>
                <a:cs typeface="Calibri"/>
              </a:rPr>
              <a:t>ducation</a:t>
            </a:r>
            <a:br>
              <a:rPr lang="en-US" sz="3200" b="0" spc="110" dirty="0">
                <a:latin typeface="+mn-lt"/>
                <a:cs typeface="Calibri"/>
              </a:rPr>
            </a:br>
            <a:br>
              <a:rPr lang="en-US" sz="3200" b="0" spc="110" dirty="0">
                <a:latin typeface="+mn-lt"/>
                <a:cs typeface="Calibri"/>
              </a:rPr>
            </a:br>
            <a:r>
              <a:rPr sz="3200" b="0" spc="185" dirty="0">
                <a:latin typeface="+mn-lt"/>
                <a:cs typeface="Calibri"/>
              </a:rPr>
              <a:t>It</a:t>
            </a:r>
            <a:r>
              <a:rPr sz="3200" b="0" spc="110" dirty="0">
                <a:latin typeface="+mn-lt"/>
                <a:cs typeface="Calibri"/>
              </a:rPr>
              <a:t> </a:t>
            </a:r>
            <a:r>
              <a:rPr sz="3200" b="0" spc="325" dirty="0">
                <a:latin typeface="+mn-lt"/>
                <a:cs typeface="Calibri"/>
              </a:rPr>
              <a:t>enables</a:t>
            </a:r>
            <a:r>
              <a:rPr lang="en-US" sz="3200" b="0" spc="114" dirty="0">
                <a:latin typeface="+mn-lt"/>
                <a:cs typeface="Calibri"/>
              </a:rPr>
              <a:t> </a:t>
            </a:r>
            <a:r>
              <a:rPr sz="3200" spc="265" dirty="0">
                <a:latin typeface="+mn-lt"/>
                <a:cs typeface="Calibri"/>
              </a:rPr>
              <a:t>innovative </a:t>
            </a:r>
            <a:r>
              <a:rPr sz="3200" b="0" spc="409" dirty="0">
                <a:latin typeface="+mn-lt"/>
                <a:cs typeface="Calibri"/>
              </a:rPr>
              <a:t>and</a:t>
            </a:r>
            <a:r>
              <a:rPr sz="3200" b="0" spc="120" dirty="0">
                <a:latin typeface="+mn-lt"/>
                <a:cs typeface="Calibri"/>
              </a:rPr>
              <a:t> </a:t>
            </a:r>
            <a:r>
              <a:rPr sz="3200" spc="315" dirty="0">
                <a:latin typeface="+mn-lt"/>
                <a:cs typeface="Calibri"/>
              </a:rPr>
              <a:t>personalized</a:t>
            </a:r>
            <a:r>
              <a:rPr lang="en-US" sz="3200" spc="120" dirty="0">
                <a:latin typeface="+mn-lt"/>
                <a:cs typeface="Calibri"/>
              </a:rPr>
              <a:t> </a:t>
            </a:r>
            <a:r>
              <a:rPr sz="3200" b="0" spc="325" dirty="0">
                <a:latin typeface="+mn-lt"/>
                <a:cs typeface="Calibri"/>
              </a:rPr>
              <a:t>content</a:t>
            </a:r>
            <a:r>
              <a:rPr sz="3200" b="0" spc="114" dirty="0">
                <a:latin typeface="+mn-lt"/>
                <a:cs typeface="Calibri"/>
              </a:rPr>
              <a:t> </a:t>
            </a:r>
            <a:r>
              <a:rPr sz="3200" b="0" spc="215" dirty="0">
                <a:latin typeface="+mn-lt"/>
                <a:cs typeface="Calibri"/>
              </a:rPr>
              <a:t>creation.</a:t>
            </a:r>
            <a:endParaRPr sz="3200" dirty="0">
              <a:latin typeface="+mn-lt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98278D9-5CBE-D9BA-DF07-FF94EA3C0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ED29BE56-AE1A-9DCF-0F53-F31CEB93017A}"/>
              </a:ext>
            </a:extLst>
          </p:cNvPr>
          <p:cNvGrpSpPr/>
          <p:nvPr/>
        </p:nvGrpSpPr>
        <p:grpSpPr>
          <a:xfrm>
            <a:off x="0" y="0"/>
            <a:ext cx="9623425" cy="10287000"/>
            <a:chOff x="0" y="0"/>
            <a:chExt cx="9623425" cy="1028700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A00AA10B-4244-4378-15F9-6A99CF3A830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623006" cy="10287000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5B87E18D-EE89-D629-AC5D-3B991961EFB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589926" cy="10287000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AA84A150-B31C-250C-6852-469D6F72A8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17150" y="806450"/>
            <a:ext cx="7245984" cy="7527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lang="es-ES" sz="4800" spc="-25" dirty="0">
                <a:latin typeface="+mj-lt"/>
              </a:rPr>
              <a:t>¿Qué es la IA generativa?</a:t>
            </a:r>
            <a:endParaRPr sz="4800" dirty="0">
              <a:latin typeface="+mj-lt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DCB6095-BAA7-7195-AF1C-9E1F5B4C0F60}"/>
              </a:ext>
            </a:extLst>
          </p:cNvPr>
          <p:cNvSpPr txBox="1"/>
          <p:nvPr/>
        </p:nvSpPr>
        <p:spPr>
          <a:xfrm>
            <a:off x="10217150" y="1671015"/>
            <a:ext cx="7245984" cy="75701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6500"/>
              </a:lnSpc>
              <a:spcBef>
                <a:spcPts val="100"/>
              </a:spcBef>
            </a:pPr>
            <a:r>
              <a:rPr lang="es-ES" sz="3200" dirty="0"/>
              <a:t>La IA generativa se refiere a la capacidad de las plataformas de IA para generar contenido nuevo, como</a:t>
            </a:r>
            <a:r>
              <a:rPr lang="en-US" sz="3200" dirty="0">
                <a:latin typeface="+mn-lt"/>
                <a:cs typeface="Century Gothic"/>
              </a:rPr>
              <a:t>: </a:t>
            </a:r>
          </a:p>
          <a:p>
            <a:pPr marL="12700" marR="5080" algn="ctr">
              <a:lnSpc>
                <a:spcPct val="116500"/>
              </a:lnSpc>
              <a:spcBef>
                <a:spcPts val="100"/>
              </a:spcBef>
            </a:pPr>
            <a:endParaRPr lang="en-US" sz="3200" dirty="0">
              <a:latin typeface="+mn-lt"/>
              <a:cs typeface="Century Gothic"/>
            </a:endParaRPr>
          </a:p>
          <a:p>
            <a:pPr marL="469900" marR="5080" indent="-457200" algn="ctr">
              <a:lnSpc>
                <a:spcPct val="1165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s-ES" sz="3200" dirty="0"/>
              <a:t>Imágenes </a:t>
            </a:r>
          </a:p>
          <a:p>
            <a:pPr marL="469900" marR="5080" indent="-457200" algn="ctr">
              <a:lnSpc>
                <a:spcPct val="1165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s-ES" sz="3200" dirty="0"/>
              <a:t>Música </a:t>
            </a:r>
          </a:p>
          <a:p>
            <a:pPr marL="469900" marR="5080" indent="-457200" algn="ctr">
              <a:lnSpc>
                <a:spcPct val="1165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s-ES" sz="3200" dirty="0"/>
              <a:t>Vídeo </a:t>
            </a:r>
          </a:p>
          <a:p>
            <a:pPr marL="469900" marR="5080" indent="-457200" algn="ctr">
              <a:lnSpc>
                <a:spcPct val="1165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s-ES" sz="3200" dirty="0"/>
              <a:t>Voz </a:t>
            </a:r>
          </a:p>
          <a:p>
            <a:pPr marL="469900" marR="5080" indent="-457200" algn="ctr">
              <a:lnSpc>
                <a:spcPct val="1165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s-ES" sz="3200" dirty="0"/>
              <a:t>Texto</a:t>
            </a:r>
          </a:p>
          <a:p>
            <a:pPr marL="12700" marR="5080" algn="ctr">
              <a:lnSpc>
                <a:spcPct val="116500"/>
              </a:lnSpc>
              <a:spcBef>
                <a:spcPts val="100"/>
              </a:spcBef>
            </a:pPr>
            <a:endParaRPr lang="en-US" sz="3200" spc="125" dirty="0">
              <a:latin typeface="+mn-lt"/>
              <a:cs typeface="Century Gothic"/>
            </a:endParaRPr>
          </a:p>
          <a:p>
            <a:pPr marL="12700" marR="5080" algn="ctr">
              <a:lnSpc>
                <a:spcPct val="116500"/>
              </a:lnSpc>
              <a:spcBef>
                <a:spcPts val="100"/>
              </a:spcBef>
            </a:pPr>
            <a:r>
              <a:rPr lang="es-ES" sz="3200" dirty="0"/>
              <a:t>Funciona según el principio de aprendizaje de patrones y se puede utilizar para crear contenido.</a:t>
            </a:r>
            <a:endParaRPr sz="3200" dirty="0">
              <a:latin typeface="+mn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51818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descr="¿Qué es la IA generativa? | Desmitificando la IA generativa con AWS">
            <a:hlinkClick r:id="" action="ppaction://media"/>
            <a:extLst>
              <a:ext uri="{FF2B5EF4-FFF2-40B4-BE49-F238E27FC236}">
                <a16:creationId xmlns:a16="http://schemas.microsoft.com/office/drawing/2014/main" id="{3FCD75C0-52B0-4EF5-4133-FD0FD55DC04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 r="1" b="389"/>
          <a:stretch>
            <a:fillRect/>
          </a:stretch>
        </p:blipFill>
        <p:spPr>
          <a:xfrm>
            <a:off x="20" y="10"/>
            <a:ext cx="18300680" cy="102996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295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descr="Generative AI Explained In 5 Minutes | What Is GenAI? | Introduction To Generative AI | Simplilearn">
            <a:hlinkClick r:id="" action="ppaction://media"/>
            <a:extLst>
              <a:ext uri="{FF2B5EF4-FFF2-40B4-BE49-F238E27FC236}">
                <a16:creationId xmlns:a16="http://schemas.microsoft.com/office/drawing/2014/main" id="{0D742ADA-045D-DF5C-2E89-FA1CC2E4A81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 t="389" r="1" b="1"/>
          <a:stretch/>
        </p:blipFill>
        <p:spPr>
          <a:xfrm>
            <a:off x="20" y="10"/>
            <a:ext cx="18300680" cy="102996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650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3FECA-258D-C732-1A54-4FD674464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5BB9FB-2E37-BBCB-48DA-AE9A4B770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</p:spPr>
        <p:txBody>
          <a:bodyPr wrap="square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700" dirty="0" err="1"/>
              <a:t>Infraestructura</a:t>
            </a:r>
            <a:r>
              <a:rPr lang="en-US" sz="6700"/>
              <a:t> de la IA</a:t>
            </a:r>
            <a:endParaRPr lang="en-US" sz="6700" dirty="0"/>
          </a:p>
        </p:txBody>
      </p:sp>
      <p:graphicFrame>
        <p:nvGraphicFramePr>
          <p:cNvPr id="10" name="Text Placeholder 7">
            <a:extLst>
              <a:ext uri="{FF2B5EF4-FFF2-40B4-BE49-F238E27FC236}">
                <a16:creationId xmlns:a16="http://schemas.microsoft.com/office/drawing/2014/main" id="{C6D0DDC1-E2AF-3591-F0CE-C65E2BEC67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6607069"/>
              </p:ext>
            </p:extLst>
          </p:nvPr>
        </p:nvGraphicFramePr>
        <p:xfrm>
          <a:off x="623833" y="2228463"/>
          <a:ext cx="17053034" cy="653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B5C485ED-A271-4765-B66F-A0635854E8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29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89BDCA-82E9-7EF0-2D66-F0350B75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</p:spPr>
        <p:txBody>
          <a:bodyPr wrap="square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700" dirty="0"/>
              <a:t>AI Infrastructure</a:t>
            </a:r>
          </a:p>
        </p:txBody>
      </p:sp>
      <p:graphicFrame>
        <p:nvGraphicFramePr>
          <p:cNvPr id="10" name="Text Placeholder 7">
            <a:extLst>
              <a:ext uri="{FF2B5EF4-FFF2-40B4-BE49-F238E27FC236}">
                <a16:creationId xmlns:a16="http://schemas.microsoft.com/office/drawing/2014/main" id="{EF0D5DB9-2F61-91FF-D633-91004C0DF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3938589"/>
              </p:ext>
            </p:extLst>
          </p:nvPr>
        </p:nvGraphicFramePr>
        <p:xfrm>
          <a:off x="623833" y="2228463"/>
          <a:ext cx="17053034" cy="653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6E5E1545-F400-4B5F-4265-0E12D115A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54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6C71A-9E5F-443A-314D-BD50628DD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bot with a black helmet and a black helmet&#10;&#10;Description automatically generated with medium confidence">
            <a:extLst>
              <a:ext uri="{FF2B5EF4-FFF2-40B4-BE49-F238E27FC236}">
                <a16:creationId xmlns:a16="http://schemas.microsoft.com/office/drawing/2014/main" id="{84031361-C35D-0EB7-43EA-C8C3CDB2E9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8" r="24208" b="-2"/>
          <a:stretch/>
        </p:blipFill>
        <p:spPr>
          <a:xfrm>
            <a:off x="463550" y="1750949"/>
            <a:ext cx="7960804" cy="6797802"/>
          </a:xfrm>
          <a:prstGeom prst="rect">
            <a:avLst/>
          </a:prstGeom>
          <a:noFill/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DD53FBA-ACE7-71E6-3D11-09143AC659AE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10175690" y="1949450"/>
            <a:ext cx="7497890" cy="7557453"/>
          </a:xfrm>
        </p:spPr>
        <p:txBody>
          <a:bodyPr/>
          <a:lstStyle/>
          <a:p>
            <a:pPr marL="32384" algn="ctr">
              <a:lnSpc>
                <a:spcPct val="90000"/>
              </a:lnSpc>
              <a:spcBef>
                <a:spcPts val="1485"/>
              </a:spcBef>
            </a:pPr>
            <a:r>
              <a:rPr lang="en-US" sz="3600" spc="-25" dirty="0"/>
              <a:t>Chat GPT 3.5/4.0</a:t>
            </a:r>
            <a:endParaRPr lang="en-US" sz="3600" dirty="0"/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r>
              <a:rPr lang="en-US" sz="3600" b="1" spc="285" dirty="0">
                <a:solidFill>
                  <a:srgbClr val="FF0000"/>
                </a:solidFill>
              </a:rPr>
              <a:t>Chat</a:t>
            </a:r>
            <a:r>
              <a:rPr lang="en-US" sz="3600" b="0" spc="285" dirty="0"/>
              <a:t> –Chatbot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G</a:t>
            </a:r>
            <a:r>
              <a:rPr lang="en-US" sz="3600" b="0" spc="285" dirty="0"/>
              <a:t> – </a:t>
            </a:r>
            <a:r>
              <a:rPr lang="es-ES" sz="3600" dirty="0"/>
              <a:t>Generativo (genera contenido)</a:t>
            </a:r>
            <a:endParaRPr lang="en-US" sz="3600" b="0" spc="285" dirty="0"/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P</a:t>
            </a:r>
            <a:r>
              <a:rPr lang="en-US" sz="3600" b="0" spc="285" dirty="0"/>
              <a:t> – </a:t>
            </a:r>
            <a:r>
              <a:rPr lang="en-US" sz="3600" dirty="0" err="1"/>
              <a:t>Preentrenado</a:t>
            </a:r>
            <a:r>
              <a:rPr lang="en-US" sz="3600" dirty="0"/>
              <a:t> (</a:t>
            </a:r>
            <a:r>
              <a:rPr lang="en-US" sz="3600" dirty="0" err="1"/>
              <a:t>entrenado</a:t>
            </a:r>
            <a:r>
              <a:rPr lang="en-US" sz="3600" dirty="0"/>
              <a:t> </a:t>
            </a:r>
            <a:r>
              <a:rPr lang="en-US" sz="3600" dirty="0" err="1"/>
              <a:t>en</a:t>
            </a:r>
            <a:r>
              <a:rPr lang="en-US" sz="3600" dirty="0"/>
              <a:t> un 	gran corpus de </a:t>
            </a:r>
            <a:r>
              <a:rPr lang="en-US" sz="3600" dirty="0" err="1"/>
              <a:t>datos</a:t>
            </a:r>
            <a:r>
              <a:rPr lang="en-US" sz="3600" dirty="0"/>
              <a:t> de </a:t>
            </a:r>
            <a:r>
              <a:rPr lang="en-US" sz="3600" dirty="0" err="1"/>
              <a:t>texto</a:t>
            </a:r>
            <a:r>
              <a:rPr lang="en-US" sz="3600" dirty="0"/>
              <a:t> 	</a:t>
            </a:r>
            <a:r>
              <a:rPr lang="en-US" sz="3600" dirty="0" err="1"/>
              <a:t>públicos</a:t>
            </a:r>
            <a:r>
              <a:rPr lang="en-US" sz="3600" dirty="0"/>
              <a:t>, es </a:t>
            </a:r>
            <a:r>
              <a:rPr lang="en-US" sz="3600" dirty="0" err="1"/>
              <a:t>decir</a:t>
            </a:r>
            <a:r>
              <a:rPr lang="en-US" sz="3600" dirty="0"/>
              <a:t>, Wikipedia, 	NYT, Enron, </a:t>
            </a:r>
            <a:r>
              <a:rPr lang="en-US" sz="3600" dirty="0" err="1"/>
              <a:t>libros</a:t>
            </a:r>
            <a:r>
              <a:rPr lang="en-US" sz="3600" dirty="0"/>
              <a:t>)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T</a:t>
            </a:r>
            <a:r>
              <a:rPr lang="en-US" sz="3600" b="0" spc="285" dirty="0"/>
              <a:t> – </a:t>
            </a:r>
            <a:r>
              <a:rPr lang="es-ES" sz="3600" dirty="0"/>
              <a:t>Transformador (arquitectura de 	red neuronal)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3.5/4.5</a:t>
            </a:r>
            <a:r>
              <a:rPr lang="en-US" sz="3600" b="0" spc="285" dirty="0"/>
              <a:t> - </a:t>
            </a:r>
            <a:r>
              <a:rPr lang="es-ES" sz="3600" dirty="0"/>
              <a:t>Versión</a:t>
            </a:r>
            <a:endParaRPr lang="en-US" sz="36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4A27ECA-9C9B-DAFE-92C9-60A85DB89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661993"/>
          </a:xfrm>
        </p:spPr>
        <p:txBody>
          <a:bodyPr/>
          <a:lstStyle/>
          <a:p>
            <a:pPr algn="ctr"/>
            <a:r>
              <a:rPr lang="en-US" sz="5400" spc="-25" dirty="0"/>
              <a:t>Chat GPT 3.5/4.5</a:t>
            </a:r>
            <a:br>
              <a:rPr lang="en-US" sz="5400" spc="-25" dirty="0"/>
            </a:br>
            <a:r>
              <a:rPr lang="es-ES" sz="5400" spc="-25" dirty="0"/>
              <a:t>Explicado</a:t>
            </a:r>
            <a:endParaRPr lang="en-US" sz="5400" spc="-25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1335DA1-05E0-6B64-B81D-4736ABAB2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536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bot with a black helmet and a black helmet&#10;&#10;Description automatically generated with medium confidence">
            <a:extLst>
              <a:ext uri="{FF2B5EF4-FFF2-40B4-BE49-F238E27FC236}">
                <a16:creationId xmlns:a16="http://schemas.microsoft.com/office/drawing/2014/main" id="{6A7FCECC-3C37-BCEB-950F-372AF13709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8" r="24208" b="-2"/>
          <a:stretch/>
        </p:blipFill>
        <p:spPr>
          <a:xfrm>
            <a:off x="463550" y="1750949"/>
            <a:ext cx="7960804" cy="6797802"/>
          </a:xfrm>
          <a:prstGeom prst="rect">
            <a:avLst/>
          </a:prstGeom>
          <a:noFill/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5BB0543-A6CA-6856-E35F-13F90A4316C3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10175690" y="1949450"/>
            <a:ext cx="7497890" cy="8056052"/>
          </a:xfrm>
        </p:spPr>
        <p:txBody>
          <a:bodyPr/>
          <a:lstStyle/>
          <a:p>
            <a:pPr marL="32384" algn="ctr">
              <a:lnSpc>
                <a:spcPct val="90000"/>
              </a:lnSpc>
              <a:spcBef>
                <a:spcPts val="1485"/>
              </a:spcBef>
            </a:pPr>
            <a:r>
              <a:rPr lang="en-US" sz="3600" spc="-25" dirty="0"/>
              <a:t>Chat GPT 3.5/4.0</a:t>
            </a:r>
            <a:endParaRPr lang="en-US" sz="3600" dirty="0"/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r>
              <a:rPr lang="en-US" sz="3600" b="1" spc="285" dirty="0">
                <a:solidFill>
                  <a:srgbClr val="FF0000"/>
                </a:solidFill>
              </a:rPr>
              <a:t>Chat</a:t>
            </a:r>
            <a:r>
              <a:rPr lang="en-US" sz="3600" b="0" spc="285" dirty="0"/>
              <a:t> –Chat bot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G</a:t>
            </a:r>
            <a:r>
              <a:rPr lang="en-US" sz="3600" b="0" spc="285" dirty="0"/>
              <a:t> – Generative (generates 	content) 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P</a:t>
            </a:r>
            <a:r>
              <a:rPr lang="en-US" sz="3600" b="0" spc="285" dirty="0"/>
              <a:t> – Pretrained (trained on a 	large corpus of public text 	data, i.e., Wikipedia, NYT, 	Enron, books)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T</a:t>
            </a:r>
            <a:r>
              <a:rPr lang="en-US" sz="3600" b="0" spc="285" dirty="0"/>
              <a:t> – Transformer (neural 	network architecture)</a:t>
            </a:r>
          </a:p>
          <a:p>
            <a:pPr marL="12700" marR="593725">
              <a:lnSpc>
                <a:spcPct val="90000"/>
              </a:lnSpc>
              <a:spcBef>
                <a:spcPts val="875"/>
              </a:spcBef>
            </a:pPr>
            <a:br>
              <a:rPr lang="en-US" sz="3600" b="0" spc="285" dirty="0"/>
            </a:br>
            <a:r>
              <a:rPr lang="en-US" sz="3600" b="1" i="1" u="sng" spc="285" dirty="0">
                <a:solidFill>
                  <a:srgbClr val="FF0000"/>
                </a:solidFill>
              </a:rPr>
              <a:t>3.5/5.0</a:t>
            </a:r>
            <a:r>
              <a:rPr lang="en-US" sz="3600" b="0" spc="285" dirty="0"/>
              <a:t> - Version</a:t>
            </a:r>
            <a:endParaRPr lang="en-US" sz="36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C1C9EA9-6842-E0C9-F923-0A1E96C6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569660"/>
          </a:xfrm>
        </p:spPr>
        <p:txBody>
          <a:bodyPr/>
          <a:lstStyle/>
          <a:p>
            <a:pPr algn="ctr"/>
            <a:r>
              <a:rPr lang="en-US" sz="5400" spc="-25" dirty="0"/>
              <a:t>Chat GPT 3.5/4.0</a:t>
            </a:r>
            <a:br>
              <a:rPr lang="en-US" sz="5400" spc="-25" dirty="0"/>
            </a:br>
            <a:r>
              <a:rPr lang="en-US" sz="4800" spc="-25" dirty="0"/>
              <a:t>Explained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F43DB06-73EF-115E-CD14-2C6F118BD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4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73B5CBD-C741-B773-9441-7B2D841B6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2228422-8E5E-40F2-5F4C-01E621444D06}"/>
              </a:ext>
            </a:extLst>
          </p:cNvPr>
          <p:cNvSpPr/>
          <p:nvPr/>
        </p:nvSpPr>
        <p:spPr>
          <a:xfrm>
            <a:off x="7801170" y="425450"/>
            <a:ext cx="10488295" cy="10287000"/>
          </a:xfrm>
          <a:custGeom>
            <a:avLst/>
            <a:gdLst/>
            <a:ahLst/>
            <a:cxnLst/>
            <a:rect l="l" t="t" r="r" b="b"/>
            <a:pathLst>
              <a:path w="10488294" h="10287000">
                <a:moveTo>
                  <a:pt x="10487918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487918" y="0"/>
                </a:lnTo>
                <a:lnTo>
                  <a:pt x="10487918" y="1028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15ED17E-A2AE-046F-211D-31EDF38AE423}"/>
              </a:ext>
            </a:extLst>
          </p:cNvPr>
          <p:cNvSpPr txBox="1"/>
          <p:nvPr/>
        </p:nvSpPr>
        <p:spPr>
          <a:xfrm>
            <a:off x="9174285" y="806736"/>
            <a:ext cx="8308340" cy="633442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r>
              <a:rPr lang="en-US" sz="10000" spc="70" dirty="0">
                <a:solidFill>
                  <a:srgbClr val="FFFFFF"/>
                </a:solidFill>
                <a:latin typeface="+mj-lt"/>
                <a:cs typeface="Palatino Linotype"/>
              </a:rPr>
              <a:t>What is Generative AI? </a:t>
            </a:r>
          </a:p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r>
              <a:rPr lang="en-US" sz="6600" spc="-20" dirty="0">
                <a:solidFill>
                  <a:srgbClr val="FFFFFF"/>
                </a:solidFill>
                <a:latin typeface="+mj-lt"/>
                <a:cs typeface="Palatino Linotype"/>
              </a:rPr>
              <a:t>Presenter:</a:t>
            </a:r>
            <a:r>
              <a:rPr lang="en-US" sz="10000" spc="-20" dirty="0">
                <a:solidFill>
                  <a:srgbClr val="FFFFFF"/>
                </a:solidFill>
                <a:latin typeface="+mj-lt"/>
                <a:cs typeface="Palatino Linotype"/>
              </a:rPr>
              <a:t> </a:t>
            </a:r>
          </a:p>
          <a:p>
            <a:pPr marL="12700" marR="5080" indent="-635" algn="ctr">
              <a:lnSpc>
                <a:spcPct val="100000"/>
              </a:lnSpc>
              <a:spcBef>
                <a:spcPts val="135"/>
              </a:spcBef>
            </a:pPr>
            <a:endParaRPr lang="en-US" sz="5400" spc="-20" dirty="0">
              <a:solidFill>
                <a:srgbClr val="FFFFFF"/>
              </a:solidFill>
              <a:latin typeface="+mj-lt"/>
              <a:cs typeface="Palatino Linotype"/>
            </a:endParaRPr>
          </a:p>
          <a:p>
            <a:pPr marL="12700" marR="5080" indent="-635" algn="ctr">
              <a:spcBef>
                <a:spcPts val="135"/>
              </a:spcBef>
            </a:pPr>
            <a:r>
              <a:rPr lang="en-US" sz="5400" spc="-20" dirty="0">
                <a:solidFill>
                  <a:srgbClr val="FFFFFF"/>
                </a:solidFill>
                <a:latin typeface="+mj-lt"/>
                <a:cs typeface="Palatino Linotype"/>
              </a:rPr>
              <a:t>Dr. Jorge Saucedo-Daniel</a:t>
            </a: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BF041B04-9696-B93B-D16D-6EF1342D98F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4999" y="1143000"/>
            <a:ext cx="5122069" cy="8001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5BBB69F-EEC1-D044-F863-7C3C15ECA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5877" y="0"/>
            <a:ext cx="2500312" cy="11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90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Un gran poder conlleva una gran responsabilidad» así mismo con el dinero y  las finanzas">
            <a:extLst>
              <a:ext uri="{FF2B5EF4-FFF2-40B4-BE49-F238E27FC236}">
                <a16:creationId xmlns:a16="http://schemas.microsoft.com/office/drawing/2014/main" id="{472AEEF6-4ACF-7C3A-522D-8159F9106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9"/>
          <a:stretch>
            <a:fillRect/>
          </a:stretch>
        </p:blipFill>
        <p:spPr bwMode="auto">
          <a:xfrm>
            <a:off x="3386137" y="0"/>
            <a:ext cx="11528425" cy="844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917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2E3D2-D179-69B9-BA79-A024ACA01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ed and white rectangular sign with white text and spider on it&#10;&#10;Description automatically generated">
            <a:extLst>
              <a:ext uri="{FF2B5EF4-FFF2-40B4-BE49-F238E27FC236}">
                <a16:creationId xmlns:a16="http://schemas.microsoft.com/office/drawing/2014/main" id="{624024A4-091F-5C0C-3A15-02EAF9386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0500"/>
            <a:ext cx="18300700" cy="183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261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ooking out a window&#10;&#10;Description automatically generated">
            <a:extLst>
              <a:ext uri="{FF2B5EF4-FFF2-40B4-BE49-F238E27FC236}">
                <a16:creationId xmlns:a16="http://schemas.microsoft.com/office/drawing/2014/main" id="{58A82F2C-9239-CCA8-44B0-D63F27F19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703"/>
            <a:ext cx="18300700" cy="768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73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CDCEC-3235-0689-0CDE-4266CF2C8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177855F1-388B-8B9C-4DD3-CFEB876DB75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36BE1C88-BBA6-8040-46D7-0FDE6114FE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50351" y="19993"/>
            <a:ext cx="9150350" cy="76302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lang="en-US" spc="110" dirty="0" err="1">
                <a:latin typeface="+mj-lt"/>
              </a:rPr>
              <a:t>Aramienta</a:t>
            </a:r>
            <a:r>
              <a:rPr lang="en-US" spc="110" dirty="0">
                <a:latin typeface="+mj-lt"/>
              </a:rPr>
              <a:t> de </a:t>
            </a:r>
            <a:r>
              <a:rPr lang="en-US" spc="110" dirty="0" err="1">
                <a:latin typeface="+mj-lt"/>
              </a:rPr>
              <a:t>Generaci</a:t>
            </a:r>
            <a:r>
              <a:rPr lang="es-ES" spc="110" dirty="0" err="1">
                <a:latin typeface="+mj-lt"/>
              </a:rPr>
              <a:t>ó</a:t>
            </a:r>
            <a:r>
              <a:rPr lang="en-US" spc="110" dirty="0">
                <a:latin typeface="+mj-lt"/>
              </a:rPr>
              <a:t>n</a:t>
            </a:r>
            <a:endParaRPr spc="110" dirty="0">
              <a:latin typeface="+mj-lt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F75407B-5144-86D6-296D-8336027F0389}"/>
              </a:ext>
            </a:extLst>
          </p:cNvPr>
          <p:cNvSpPr txBox="1"/>
          <p:nvPr/>
        </p:nvSpPr>
        <p:spPr>
          <a:xfrm>
            <a:off x="9738040" y="892252"/>
            <a:ext cx="8265200" cy="76892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14350" indent="-514350">
              <a:lnSpc>
                <a:spcPct val="200000"/>
              </a:lnSpc>
              <a:spcBef>
                <a:spcPts val="90"/>
              </a:spcBef>
              <a:buFont typeface="+mj-lt"/>
              <a:buAutoNum type="arabicPeriod"/>
              <a:tabLst>
                <a:tab pos="360045" algn="l"/>
              </a:tabLst>
            </a:pPr>
            <a:r>
              <a:rPr lang="es-ES" sz="3600" dirty="0">
                <a:latin typeface="+mn-lt"/>
              </a:rPr>
              <a:t>Buscar Recursos</a:t>
            </a:r>
            <a:endParaRPr lang="en-US" sz="3600" dirty="0">
              <a:latin typeface="+mn-lt"/>
              <a:cs typeface="Century Gothic"/>
            </a:endParaRPr>
          </a:p>
          <a:p>
            <a:pPr marL="514350" indent="-514350">
              <a:lnSpc>
                <a:spcPct val="200000"/>
              </a:lnSpc>
              <a:spcBef>
                <a:spcPts val="90"/>
              </a:spcBef>
              <a:buFont typeface="+mj-lt"/>
              <a:buAutoNum type="arabicPeriod"/>
              <a:tabLst>
                <a:tab pos="360045" algn="l"/>
              </a:tabLst>
            </a:pPr>
            <a:r>
              <a:rPr lang="es-ES" sz="3600" dirty="0">
                <a:latin typeface="+mn-lt"/>
              </a:rPr>
              <a:t>Resumen en PDF</a:t>
            </a:r>
            <a:r>
              <a:rPr lang="en-US" sz="3600" dirty="0">
                <a:latin typeface="+mn-lt"/>
                <a:cs typeface="Century Gothic"/>
              </a:rPr>
              <a:t> </a:t>
            </a:r>
          </a:p>
          <a:p>
            <a:pPr marL="514350" indent="-514350">
              <a:lnSpc>
                <a:spcPct val="200000"/>
              </a:lnSpc>
              <a:spcBef>
                <a:spcPts val="90"/>
              </a:spcBef>
              <a:buFont typeface="+mj-lt"/>
              <a:buAutoNum type="arabicPeriod"/>
              <a:tabLst>
                <a:tab pos="360045" algn="l"/>
              </a:tabLst>
            </a:pPr>
            <a:r>
              <a:rPr lang="en-US" sz="3600" dirty="0" err="1">
                <a:latin typeface="+mn-lt"/>
              </a:rPr>
              <a:t>Tablas</a:t>
            </a:r>
            <a:endParaRPr lang="en-US" sz="3600" dirty="0">
              <a:latin typeface="+mn-lt"/>
            </a:endParaRP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</a:t>
            </a:r>
            <a:r>
              <a:rPr lang="es-ES" sz="3600" dirty="0">
                <a:latin typeface="+mn-lt"/>
              </a:rPr>
              <a:t>Investigación</a:t>
            </a:r>
            <a:r>
              <a:rPr lang="en-US" sz="3600" dirty="0">
                <a:latin typeface="+mn-lt"/>
                <a:cs typeface="Century Gothic"/>
              </a:rPr>
              <a:t> (Cuidado de Salud)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s-ES" sz="3600" dirty="0">
                <a:latin typeface="+mn-lt"/>
              </a:rPr>
              <a:t>¿Legal? (¡Cuidado!)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s-ES" sz="3600" dirty="0">
                <a:latin typeface="+mn-lt"/>
                <a:cs typeface="Century Gothic"/>
              </a:rPr>
              <a:t> Motor de Conocimiento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s-ES" sz="3600" dirty="0">
                <a:latin typeface="+mn-lt"/>
                <a:cs typeface="Century Gothic"/>
              </a:rPr>
              <a:t> Crear </a:t>
            </a:r>
            <a:r>
              <a:rPr lang="es-ES" sz="3600" dirty="0" err="1">
                <a:latin typeface="+mn-lt"/>
                <a:cs typeface="Century Gothic"/>
              </a:rPr>
              <a:t>Imagenes</a:t>
            </a:r>
            <a:endParaRPr lang="en-US" sz="3600" dirty="0">
              <a:latin typeface="+mn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94144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329729" y="19993"/>
            <a:ext cx="5612765" cy="7696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lang="en-US" spc="110" dirty="0">
                <a:latin typeface="+mj-lt"/>
              </a:rPr>
              <a:t>Generator Tool</a:t>
            </a:r>
            <a:endParaRPr spc="110" dirty="0">
              <a:latin typeface="+mj-l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38040" y="892252"/>
            <a:ext cx="8265200" cy="76892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14350" indent="-514350">
              <a:lnSpc>
                <a:spcPct val="200000"/>
              </a:lnSpc>
              <a:spcBef>
                <a:spcPts val="90"/>
              </a:spcBef>
              <a:buFont typeface="+mj-lt"/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Search for Resources </a:t>
            </a:r>
          </a:p>
          <a:p>
            <a:pPr marL="514350" indent="-514350">
              <a:lnSpc>
                <a:spcPct val="200000"/>
              </a:lnSpc>
              <a:spcBef>
                <a:spcPts val="90"/>
              </a:spcBef>
              <a:buFont typeface="+mj-lt"/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PDF Summarizer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Tables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Research 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Legal? (Be careful!)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Knowledge Engine</a:t>
            </a:r>
          </a:p>
          <a:p>
            <a:pPr marL="360045" indent="-360045">
              <a:lnSpc>
                <a:spcPct val="200000"/>
              </a:lnSpc>
              <a:spcBef>
                <a:spcPts val="90"/>
              </a:spcBef>
              <a:buAutoNum type="arabicPeriod"/>
              <a:tabLst>
                <a:tab pos="360045" algn="l"/>
              </a:tabLst>
            </a:pPr>
            <a:r>
              <a:rPr lang="en-US" sz="3600" dirty="0">
                <a:latin typeface="+mn-lt"/>
                <a:cs typeface="Century Gothic"/>
              </a:rPr>
              <a:t> Create Images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725260" y="1645840"/>
            <a:ext cx="8575439" cy="6677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2570" indent="-239395">
              <a:lnSpc>
                <a:spcPct val="100000"/>
              </a:lnSpc>
              <a:spcBef>
                <a:spcPts val="95"/>
              </a:spcBef>
              <a:buSzPct val="65151"/>
              <a:buAutoNum type="arabicPeriod"/>
              <a:tabLst>
                <a:tab pos="242570" algn="l"/>
              </a:tabLst>
            </a:pPr>
            <a:r>
              <a:rPr lang="es-ES" sz="3600" dirty="0"/>
              <a:t> </a:t>
            </a:r>
            <a:r>
              <a:rPr lang="es-ES" sz="3300" spc="65" dirty="0">
                <a:latin typeface="+mn-lt"/>
              </a:rPr>
              <a:t>Abra su navegador y escriba 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https://</a:t>
            </a:r>
            <a:r>
              <a:rPr lang="en-US"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chatgpt.com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endParaRPr lang="en-US" sz="3300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12700" marR="5080" indent="438784">
              <a:lnSpc>
                <a:spcPct val="101299"/>
              </a:lnSpc>
              <a:spcBef>
                <a:spcPts val="3940"/>
              </a:spcBef>
              <a:buSzPct val="65151"/>
              <a:buAutoNum type="arabicPeriod" startAt="2"/>
              <a:tabLst>
                <a:tab pos="451484" algn="l"/>
              </a:tabLst>
            </a:pPr>
            <a:r>
              <a:rPr lang="es-ES" sz="3300" spc="65" dirty="0">
                <a:latin typeface="+mn-lt"/>
              </a:rPr>
              <a:t>Inicie sesión e ingrese el siguiente mensaje</a:t>
            </a:r>
            <a:r>
              <a:rPr lang="en-US" sz="3300" spc="65" dirty="0">
                <a:latin typeface="+mn-lt"/>
                <a:cs typeface="Century Gothic"/>
              </a:rPr>
              <a:t>: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 “</a:t>
            </a:r>
            <a:r>
              <a:rPr lang="en-US" sz="3300" spc="285" dirty="0">
                <a:latin typeface="+mn-lt"/>
                <a:cs typeface="Century Gothic"/>
              </a:rPr>
              <a:t>[</a:t>
            </a:r>
            <a:r>
              <a:rPr lang="es-ES" sz="3300" b="1" spc="285" dirty="0">
                <a:solidFill>
                  <a:srgbClr val="FF0000"/>
                </a:solidFill>
                <a:latin typeface="+mn-lt"/>
                <a:cs typeface="Calibri"/>
              </a:rPr>
              <a:t>¿Qué es?</a:t>
            </a:r>
            <a:r>
              <a:rPr lang="en-US" sz="3300" spc="285" dirty="0">
                <a:solidFill>
                  <a:schemeClr val="tx1"/>
                </a:solidFill>
                <a:latin typeface="+mn-lt"/>
                <a:cs typeface="Calibri"/>
              </a:rPr>
              <a:t>] </a:t>
            </a:r>
            <a:r>
              <a:rPr lang="en-US" sz="3300" spc="90" dirty="0">
                <a:latin typeface="+mn-lt"/>
                <a:cs typeface="Century Gothic"/>
              </a:rPr>
              <a:t>+ </a:t>
            </a:r>
            <a:r>
              <a:rPr lang="en-US" sz="3300" spc="200" dirty="0">
                <a:latin typeface="+mn-lt"/>
                <a:cs typeface="Century Gothic"/>
              </a:rPr>
              <a:t>[</a:t>
            </a:r>
            <a:r>
              <a:rPr lang="en-US" sz="3300" b="1" spc="200" dirty="0" err="1">
                <a:solidFill>
                  <a:srgbClr val="FF0000"/>
                </a:solidFill>
                <a:latin typeface="+mn-lt"/>
                <a:cs typeface="Calibri"/>
              </a:rPr>
              <a:t>tema</a:t>
            </a:r>
            <a:r>
              <a:rPr lang="en-US" sz="3300" spc="200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-405" dirty="0">
                <a:latin typeface="+mn-lt"/>
                <a:cs typeface="Century Gothic"/>
              </a:rPr>
              <a:t>” </a:t>
            </a:r>
            <a:endParaRPr lang="en-US" sz="3300" dirty="0"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sz="3300" spc="110" dirty="0">
                <a:latin typeface="+mn-lt"/>
                <a:cs typeface="Century Gothic"/>
              </a:rPr>
              <a:t>Examples</a:t>
            </a:r>
            <a:r>
              <a:rPr lang="en-US" sz="3300" spc="-65" dirty="0">
                <a:latin typeface="+mn-lt"/>
                <a:cs typeface="Century Gothic"/>
              </a:rPr>
              <a:t>: “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Que es </a:t>
            </a:r>
            <a:r>
              <a:rPr lang="en-US" sz="3300" b="1" dirty="0">
                <a:solidFill>
                  <a:schemeClr val="tx1"/>
                </a:solidFill>
                <a:latin typeface="+mn-lt"/>
                <a:cs typeface="Century Gothic"/>
              </a:rPr>
              <a:t>+ 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IA generative, </a:t>
            </a:r>
            <a:r>
              <a:rPr lang="en-US" sz="3300" b="1" dirty="0" err="1">
                <a:solidFill>
                  <a:srgbClr val="FF0000"/>
                </a:solidFill>
                <a:latin typeface="+mn-lt"/>
                <a:cs typeface="Century Gothic"/>
              </a:rPr>
              <a:t>Neuralink</a:t>
            </a:r>
            <a:r>
              <a:rPr lang="en-US" sz="3300" b="1" dirty="0">
                <a:solidFill>
                  <a:schemeClr val="tx1"/>
                </a:solidFill>
                <a:latin typeface="+mn-lt"/>
                <a:cs typeface="Century Gothic"/>
              </a:rPr>
              <a:t>”</a:t>
            </a:r>
            <a:endParaRPr lang="en-US" sz="3300" b="1" dirty="0">
              <a:solidFill>
                <a:srgbClr val="FF0000"/>
              </a:solidFill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lang="es-ES" sz="3300" dirty="0">
                <a:latin typeface="+mn-lt"/>
              </a:rPr>
              <a:t>Comparte los resultados con la persona que está a tu lado.</a:t>
            </a: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lang="en-US" sz="3300" dirty="0">
                <a:latin typeface="+mn-lt"/>
              </a:rPr>
              <a:t>¿</a:t>
            </a:r>
            <a:r>
              <a:rPr lang="en-US" sz="3300" dirty="0" err="1">
                <a:latin typeface="+mn-lt"/>
              </a:rPr>
              <a:t>Qué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opinas</a:t>
            </a:r>
            <a:r>
              <a:rPr lang="en-US" sz="3300" dirty="0">
                <a:latin typeface="+mn-lt"/>
              </a:rPr>
              <a:t> de las </a:t>
            </a:r>
            <a:r>
              <a:rPr lang="en-US" sz="3300" dirty="0" err="1">
                <a:latin typeface="+mn-lt"/>
              </a:rPr>
              <a:t>respuestas</a:t>
            </a:r>
            <a:r>
              <a:rPr lang="en-US" sz="3300" dirty="0">
                <a:latin typeface="+mn-lt"/>
              </a:rPr>
              <a:t> de IA?</a:t>
            </a:r>
            <a:endParaRPr sz="3300" dirty="0">
              <a:latin typeface="+mn-lt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DC4622E-03CE-EC29-66F8-5556C3380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IA</a:t>
            </a:r>
            <a:br>
              <a:rPr lang="en-US" dirty="0">
                <a:latin typeface="+mn-lt"/>
              </a:rPr>
            </a:br>
            <a:r>
              <a:rPr lang="es-ES" dirty="0">
                <a:latin typeface="+mn-lt"/>
              </a:rPr>
              <a:t>Demostración Práctica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306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725260" y="1645840"/>
            <a:ext cx="8575439" cy="66493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2570" indent="-239395">
              <a:lnSpc>
                <a:spcPct val="100000"/>
              </a:lnSpc>
              <a:spcBef>
                <a:spcPts val="95"/>
              </a:spcBef>
              <a:buSzPct val="65151"/>
              <a:buAutoNum type="arabicPeriod"/>
              <a:tabLst>
                <a:tab pos="242570" algn="l"/>
              </a:tabLst>
            </a:pPr>
            <a:r>
              <a:rPr sz="3300" dirty="0">
                <a:latin typeface="+mn-lt"/>
                <a:cs typeface="Century Gothic"/>
              </a:rPr>
              <a:t>Open</a:t>
            </a:r>
            <a:r>
              <a:rPr sz="3300" spc="-120" dirty="0">
                <a:latin typeface="+mn-lt"/>
                <a:cs typeface="Century Gothic"/>
              </a:rPr>
              <a:t> </a:t>
            </a:r>
            <a:r>
              <a:rPr sz="3300" spc="85" dirty="0">
                <a:latin typeface="+mn-lt"/>
                <a:cs typeface="Century Gothic"/>
              </a:rPr>
              <a:t>your</a:t>
            </a:r>
            <a:r>
              <a:rPr sz="3300" spc="-105" dirty="0">
                <a:latin typeface="+mn-lt"/>
                <a:cs typeface="Century Gothic"/>
              </a:rPr>
              <a:t> </a:t>
            </a:r>
            <a:r>
              <a:rPr sz="3300" spc="40" dirty="0">
                <a:latin typeface="+mn-lt"/>
                <a:cs typeface="Century Gothic"/>
              </a:rPr>
              <a:t>browser,</a:t>
            </a:r>
            <a:r>
              <a:rPr lang="en-US" sz="3300" spc="40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type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https://</a:t>
            </a:r>
            <a:r>
              <a:rPr lang="en-US"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chatgpt.com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endParaRPr lang="en-US" sz="3300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12700" marR="5080" indent="438784">
              <a:lnSpc>
                <a:spcPct val="101299"/>
              </a:lnSpc>
              <a:spcBef>
                <a:spcPts val="3940"/>
              </a:spcBef>
              <a:buSzPct val="65151"/>
              <a:buAutoNum type="arabicPeriod" startAt="2"/>
              <a:tabLst>
                <a:tab pos="451484" algn="l"/>
              </a:tabLst>
            </a:pPr>
            <a:r>
              <a:rPr lang="en-US" sz="3300" spc="140" dirty="0">
                <a:latin typeface="+mn-lt"/>
                <a:cs typeface="Century Gothic"/>
              </a:rPr>
              <a:t>Login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and</a:t>
            </a:r>
            <a:r>
              <a:rPr lang="en-US" sz="3300" spc="-90" dirty="0">
                <a:latin typeface="+mn-lt"/>
                <a:cs typeface="Century Gothic"/>
              </a:rPr>
              <a:t> </a:t>
            </a:r>
            <a:r>
              <a:rPr lang="en-US" sz="3300" spc="65" dirty="0">
                <a:latin typeface="+mn-lt"/>
                <a:cs typeface="Century Gothic"/>
              </a:rPr>
              <a:t>enter</a:t>
            </a:r>
            <a:r>
              <a:rPr lang="en-US" sz="3300" spc="-90" dirty="0">
                <a:latin typeface="+mn-lt"/>
                <a:cs typeface="Century Gothic"/>
              </a:rPr>
              <a:t> </a:t>
            </a:r>
            <a:r>
              <a:rPr lang="en-US" sz="3300" spc="80" dirty="0">
                <a:latin typeface="+mn-lt"/>
                <a:cs typeface="Century Gothic"/>
              </a:rPr>
              <a:t>the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75" dirty="0">
                <a:latin typeface="+mn-lt"/>
                <a:cs typeface="Century Gothic"/>
              </a:rPr>
              <a:t>following </a:t>
            </a:r>
            <a:r>
              <a:rPr lang="en-US" sz="3300" spc="65" dirty="0">
                <a:latin typeface="+mn-lt"/>
                <a:cs typeface="Century Gothic"/>
              </a:rPr>
              <a:t>prompt: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” </a:t>
            </a:r>
            <a:r>
              <a:rPr lang="en-US" sz="3300" spc="285" dirty="0">
                <a:latin typeface="+mn-lt"/>
                <a:cs typeface="Century Gothic"/>
              </a:rPr>
              <a:t>[</a:t>
            </a:r>
            <a:r>
              <a:rPr lang="en-US" sz="3300" b="1" spc="285" dirty="0">
                <a:solidFill>
                  <a:srgbClr val="FF0000"/>
                </a:solidFill>
                <a:latin typeface="+mn-lt"/>
                <a:cs typeface="Calibri"/>
              </a:rPr>
              <a:t>What is</a:t>
            </a:r>
            <a:r>
              <a:rPr lang="en-US" sz="3300" spc="235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90" dirty="0">
                <a:latin typeface="+mn-lt"/>
                <a:cs typeface="Century Gothic"/>
              </a:rPr>
              <a:t>+ </a:t>
            </a:r>
            <a:r>
              <a:rPr lang="en-US" sz="3300" spc="200" dirty="0">
                <a:latin typeface="+mn-lt"/>
                <a:cs typeface="Century Gothic"/>
              </a:rPr>
              <a:t>[</a:t>
            </a:r>
            <a:r>
              <a:rPr lang="en-US" sz="3300" b="1" spc="200" dirty="0">
                <a:solidFill>
                  <a:srgbClr val="FF0000"/>
                </a:solidFill>
                <a:latin typeface="+mn-lt"/>
                <a:cs typeface="Calibri"/>
              </a:rPr>
              <a:t>topic</a:t>
            </a:r>
            <a:r>
              <a:rPr lang="en-US" sz="3300" spc="200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-405" dirty="0">
                <a:latin typeface="+mn-lt"/>
                <a:cs typeface="Century Gothic"/>
              </a:rPr>
              <a:t>” </a:t>
            </a:r>
            <a:endParaRPr lang="en-US" sz="3300" dirty="0"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sz="3300" spc="110" dirty="0">
                <a:latin typeface="+mn-lt"/>
                <a:cs typeface="Century Gothic"/>
              </a:rPr>
              <a:t>Examples</a:t>
            </a:r>
            <a:r>
              <a:rPr lang="en-US" sz="3300" spc="-65" dirty="0">
                <a:latin typeface="+mn-lt"/>
                <a:cs typeface="Century Gothic"/>
              </a:rPr>
              <a:t>: “</a:t>
            </a:r>
            <a:r>
              <a:rPr lang="en-US" sz="3300" dirty="0">
                <a:latin typeface="+mn-lt"/>
                <a:cs typeface="Century Gothic"/>
              </a:rPr>
              <a:t>What is machine learning, generative AI, </a:t>
            </a:r>
            <a:r>
              <a:rPr lang="en-US" sz="3300" dirty="0" err="1">
                <a:latin typeface="+mn-lt"/>
                <a:cs typeface="Century Gothic"/>
              </a:rPr>
              <a:t>Neuralink</a:t>
            </a:r>
            <a:r>
              <a:rPr lang="en-US" sz="3300" dirty="0">
                <a:latin typeface="+mn-lt"/>
                <a:cs typeface="Century Gothic"/>
              </a:rPr>
              <a:t>?</a:t>
            </a:r>
            <a:r>
              <a:rPr sz="3300" spc="-10" dirty="0">
                <a:latin typeface="+mn-lt"/>
                <a:cs typeface="Century Gothic"/>
              </a:rPr>
              <a:t>”</a:t>
            </a:r>
            <a:endParaRPr sz="3300" dirty="0">
              <a:latin typeface="+mn-lt"/>
              <a:cs typeface="Century Gothic"/>
            </a:endParaRP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sz="3300" spc="70" dirty="0">
                <a:latin typeface="+mn-lt"/>
                <a:cs typeface="Century Gothic"/>
              </a:rPr>
              <a:t>Share</a:t>
            </a:r>
            <a:r>
              <a:rPr sz="3300" spc="-45" dirty="0">
                <a:latin typeface="+mn-lt"/>
                <a:cs typeface="Century Gothic"/>
              </a:rPr>
              <a:t> </a:t>
            </a:r>
            <a:r>
              <a:rPr sz="3300" spc="195" dirty="0">
                <a:latin typeface="+mn-lt"/>
                <a:cs typeface="Century Gothic"/>
              </a:rPr>
              <a:t>results</a:t>
            </a:r>
            <a:r>
              <a:rPr sz="3300" spc="-40" dirty="0">
                <a:latin typeface="+mn-lt"/>
                <a:cs typeface="Century Gothic"/>
              </a:rPr>
              <a:t> </a:t>
            </a:r>
            <a:r>
              <a:rPr lang="en-US" sz="3300" spc="190" dirty="0">
                <a:latin typeface="+mn-lt"/>
                <a:cs typeface="Century Gothic"/>
              </a:rPr>
              <a:t>with the person next to you</a:t>
            </a:r>
            <a:r>
              <a:rPr lang="en-US" sz="3300" spc="80" dirty="0">
                <a:latin typeface="+mn-lt"/>
                <a:cs typeface="Century Gothic"/>
              </a:rPr>
              <a:t>.</a:t>
            </a:r>
            <a:endParaRPr sz="3300" dirty="0">
              <a:latin typeface="+mn-lt"/>
              <a:cs typeface="Century Gothic"/>
            </a:endParaRPr>
          </a:p>
          <a:p>
            <a:pPr marL="446405" indent="-433705">
              <a:lnSpc>
                <a:spcPct val="100000"/>
              </a:lnSpc>
              <a:spcBef>
                <a:spcPts val="3990"/>
              </a:spcBef>
              <a:buSzPct val="65151"/>
              <a:buAutoNum type="arabicPeriod" startAt="2"/>
              <a:tabLst>
                <a:tab pos="446405" algn="l"/>
              </a:tabLst>
            </a:pPr>
            <a:r>
              <a:rPr sz="3300" spc="140" dirty="0">
                <a:latin typeface="+mn-lt"/>
                <a:cs typeface="Century Gothic"/>
              </a:rPr>
              <a:t>What</a:t>
            </a:r>
            <a:r>
              <a:rPr sz="3300" spc="-80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do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you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spc="225" dirty="0">
                <a:latin typeface="+mn-lt"/>
                <a:cs typeface="Century Gothic"/>
              </a:rPr>
              <a:t>think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of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spc="150" dirty="0">
                <a:latin typeface="+mn-lt"/>
                <a:cs typeface="Century Gothic"/>
              </a:rPr>
              <a:t>AI</a:t>
            </a:r>
            <a:r>
              <a:rPr lang="en-US" sz="3300" spc="150" dirty="0">
                <a:latin typeface="+mn-lt"/>
                <a:cs typeface="Century Gothic"/>
              </a:rPr>
              <a:t>'</a:t>
            </a:r>
            <a:r>
              <a:rPr sz="3300" spc="150" dirty="0">
                <a:latin typeface="+mn-lt"/>
                <a:cs typeface="Century Gothic"/>
              </a:rPr>
              <a:t>s</a:t>
            </a:r>
            <a:r>
              <a:rPr sz="3300" spc="-80" dirty="0">
                <a:latin typeface="+mn-lt"/>
                <a:cs typeface="Century Gothic"/>
              </a:rPr>
              <a:t> </a:t>
            </a:r>
            <a:r>
              <a:rPr sz="3300" spc="60" dirty="0">
                <a:latin typeface="+mn-lt"/>
                <a:cs typeface="Century Gothic"/>
              </a:rPr>
              <a:t>answers?</a:t>
            </a:r>
            <a:endParaRPr sz="3300" dirty="0">
              <a:latin typeface="+mn-lt"/>
              <a:cs typeface="Century Gothic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DC4622E-03CE-EC29-66F8-5556C3380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GenAI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Hands-on Demo </a:t>
            </a:r>
          </a:p>
        </p:txBody>
      </p:sp>
    </p:spTree>
    <p:extLst>
      <p:ext uri="{BB962C8B-B14F-4D97-AF65-F5344CB8AC3E}">
        <p14:creationId xmlns:p14="http://schemas.microsoft.com/office/powerpoint/2010/main" val="346361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A474D-03E7-F85F-9ACC-410E0052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669F12FC-304C-C7CE-3ACE-91C1750367A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A3FEF87A-5569-0658-F5B2-F5454CF4FBED}"/>
              </a:ext>
            </a:extLst>
          </p:cNvPr>
          <p:cNvSpPr txBox="1"/>
          <p:nvPr/>
        </p:nvSpPr>
        <p:spPr>
          <a:xfrm>
            <a:off x="9725260" y="1645840"/>
            <a:ext cx="8575439" cy="72321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2570" indent="-239395">
              <a:lnSpc>
                <a:spcPct val="100000"/>
              </a:lnSpc>
              <a:spcBef>
                <a:spcPts val="95"/>
              </a:spcBef>
              <a:buSzPct val="65151"/>
              <a:buAutoNum type="arabicPeriod"/>
              <a:tabLst>
                <a:tab pos="242570" algn="l"/>
              </a:tabLst>
            </a:pPr>
            <a:r>
              <a:rPr lang="es-ES" sz="3600" dirty="0"/>
              <a:t> </a:t>
            </a:r>
            <a:r>
              <a:rPr lang="es-ES" sz="3300" spc="65" dirty="0">
                <a:latin typeface="+mn-lt"/>
              </a:rPr>
              <a:t>Abra su navegador y escriba 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https://</a:t>
            </a:r>
            <a:r>
              <a:rPr lang="en-US"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chatgpt.com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endParaRPr lang="en-US" sz="3300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12700" marR="5080" indent="438784">
              <a:lnSpc>
                <a:spcPct val="101299"/>
              </a:lnSpc>
              <a:spcBef>
                <a:spcPts val="3940"/>
              </a:spcBef>
              <a:buSzPct val="65151"/>
              <a:buAutoNum type="arabicPeriod" startAt="2"/>
              <a:tabLst>
                <a:tab pos="451484" algn="l"/>
              </a:tabLst>
            </a:pPr>
            <a:r>
              <a:rPr lang="es-ES" sz="3300" spc="65" dirty="0">
                <a:latin typeface="+mn-lt"/>
              </a:rPr>
              <a:t>Inicie sesión e ingrese el siguiente mensaje</a:t>
            </a:r>
            <a:r>
              <a:rPr lang="en-US" sz="3300" spc="65" dirty="0">
                <a:latin typeface="+mn-lt"/>
                <a:cs typeface="Century Gothic"/>
              </a:rPr>
              <a:t>: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 “</a:t>
            </a:r>
            <a:r>
              <a:rPr lang="en-US" sz="3300" spc="285" dirty="0">
                <a:latin typeface="+mn-lt"/>
                <a:cs typeface="Century Gothic"/>
              </a:rPr>
              <a:t>[</a:t>
            </a:r>
            <a:r>
              <a:rPr lang="es-ES" sz="3300" b="1" spc="285" dirty="0">
                <a:solidFill>
                  <a:srgbClr val="FF0000"/>
                </a:solidFill>
                <a:latin typeface="+mn-lt"/>
                <a:cs typeface="Calibri"/>
              </a:rPr>
              <a:t>¿Cómo puedo ayudar a mi?</a:t>
            </a:r>
            <a:r>
              <a:rPr lang="en-US" sz="3300" spc="285" dirty="0">
                <a:solidFill>
                  <a:schemeClr val="tx1"/>
                </a:solidFill>
                <a:latin typeface="+mn-lt"/>
                <a:cs typeface="Calibri"/>
              </a:rPr>
              <a:t>] </a:t>
            </a:r>
            <a:r>
              <a:rPr lang="en-US" sz="3300" spc="90" dirty="0">
                <a:latin typeface="+mn-lt"/>
                <a:cs typeface="Century Gothic"/>
              </a:rPr>
              <a:t>+ con/</a:t>
            </a:r>
            <a:r>
              <a:rPr lang="en-US" sz="3300" spc="90" dirty="0" err="1">
                <a:latin typeface="+mn-lt"/>
                <a:cs typeface="Century Gothic"/>
              </a:rPr>
              <a:t>quien</a:t>
            </a:r>
            <a:r>
              <a:rPr lang="en-US" sz="3300" spc="90" dirty="0">
                <a:latin typeface="+mn-lt"/>
                <a:cs typeface="Century Gothic"/>
              </a:rPr>
              <a:t> </a:t>
            </a:r>
            <a:r>
              <a:rPr lang="en-US" sz="3300" spc="90" dirty="0" err="1">
                <a:latin typeface="+mn-lt"/>
                <a:cs typeface="Century Gothic"/>
              </a:rPr>
              <a:t>tiene</a:t>
            </a:r>
            <a:r>
              <a:rPr lang="en-US" sz="3300" spc="90" dirty="0">
                <a:latin typeface="+mn-lt"/>
                <a:cs typeface="Century Gothic"/>
              </a:rPr>
              <a:t> </a:t>
            </a:r>
            <a:r>
              <a:rPr lang="en-US" sz="3300" spc="200" dirty="0">
                <a:latin typeface="+mn-lt"/>
                <a:cs typeface="Century Gothic"/>
              </a:rPr>
              <a:t>[</a:t>
            </a:r>
            <a:r>
              <a:rPr lang="en-US" sz="3300" b="1" spc="200" dirty="0">
                <a:solidFill>
                  <a:srgbClr val="FF0000"/>
                </a:solidFill>
                <a:latin typeface="+mn-lt"/>
                <a:cs typeface="Calibri"/>
              </a:rPr>
              <a:t>topic</a:t>
            </a:r>
            <a:r>
              <a:rPr lang="en-US" sz="3300" spc="200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-405" dirty="0">
                <a:latin typeface="+mn-lt"/>
                <a:cs typeface="Century Gothic"/>
              </a:rPr>
              <a:t>” </a:t>
            </a:r>
            <a:endParaRPr lang="en-US" sz="3300" dirty="0"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sz="3300" spc="110" dirty="0">
                <a:latin typeface="+mn-lt"/>
                <a:cs typeface="Century Gothic"/>
              </a:rPr>
              <a:t>Examples</a:t>
            </a:r>
            <a:r>
              <a:rPr lang="en-US" sz="3300" spc="-65" dirty="0">
                <a:latin typeface="+mn-lt"/>
                <a:cs typeface="Century Gothic"/>
              </a:rPr>
              <a:t>: “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Como </a:t>
            </a:r>
            <a:r>
              <a:rPr lang="en-US" sz="3300" b="1" dirty="0" err="1">
                <a:solidFill>
                  <a:srgbClr val="FF0000"/>
                </a:solidFill>
                <a:latin typeface="+mn-lt"/>
                <a:cs typeface="Century Gothic"/>
              </a:rPr>
              <a:t>puede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+mn-lt"/>
                <a:cs typeface="Century Gothic"/>
              </a:rPr>
              <a:t>ayuda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 mi </a:t>
            </a:r>
            <a:r>
              <a:rPr lang="en-US" sz="3300" dirty="0">
                <a:latin typeface="+mn-lt"/>
                <a:cs typeface="Century Gothic"/>
              </a:rPr>
              <a:t>[persona] </a:t>
            </a:r>
            <a:r>
              <a:rPr lang="en-US" sz="3300" dirty="0" err="1">
                <a:latin typeface="+mn-lt"/>
                <a:cs typeface="Century Gothic"/>
              </a:rPr>
              <a:t>quien</a:t>
            </a:r>
            <a:r>
              <a:rPr lang="en-US" sz="3300" dirty="0">
                <a:latin typeface="+mn-lt"/>
                <a:cs typeface="Century Gothic"/>
              </a:rPr>
              <a:t> </a:t>
            </a:r>
            <a:r>
              <a:rPr lang="en-US" sz="3300" dirty="0" err="1">
                <a:latin typeface="+mn-lt"/>
                <a:cs typeface="Century Gothic"/>
              </a:rPr>
              <a:t>tiene</a:t>
            </a:r>
            <a:r>
              <a:rPr lang="en-US" sz="3300" dirty="0">
                <a:latin typeface="+mn-lt"/>
                <a:cs typeface="Century Gothic"/>
              </a:rPr>
              <a:t>/con </a:t>
            </a:r>
            <a:r>
              <a:rPr lang="en-US" sz="3300" b="1" dirty="0">
                <a:solidFill>
                  <a:srgbClr val="FF0000"/>
                </a:solidFill>
                <a:latin typeface="+mn-lt"/>
                <a:cs typeface="Century Gothic"/>
              </a:rPr>
              <a:t>autism, ADHD, neurodiverse</a:t>
            </a:r>
            <a:endParaRPr sz="3300" b="1" dirty="0">
              <a:solidFill>
                <a:srgbClr val="FF0000"/>
              </a:solidFill>
              <a:latin typeface="+mn-lt"/>
              <a:cs typeface="Century Gothic"/>
            </a:endParaRP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lang="es-ES" sz="3300" dirty="0">
                <a:latin typeface="+mn-lt"/>
              </a:rPr>
              <a:t>Comparte los resultados con la persona que está a tu lado.</a:t>
            </a: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lang="en-US" sz="3300" dirty="0">
                <a:latin typeface="+mn-lt"/>
              </a:rPr>
              <a:t>¿</a:t>
            </a:r>
            <a:r>
              <a:rPr lang="en-US" sz="3300" dirty="0" err="1">
                <a:latin typeface="+mn-lt"/>
              </a:rPr>
              <a:t>Qué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opinas</a:t>
            </a:r>
            <a:r>
              <a:rPr lang="en-US" sz="3300" dirty="0">
                <a:latin typeface="+mn-lt"/>
              </a:rPr>
              <a:t> de las </a:t>
            </a:r>
            <a:r>
              <a:rPr lang="en-US" sz="3300" dirty="0" err="1">
                <a:latin typeface="+mn-lt"/>
              </a:rPr>
              <a:t>respuestas</a:t>
            </a:r>
            <a:r>
              <a:rPr lang="en-US" sz="3300" dirty="0">
                <a:latin typeface="+mn-lt"/>
              </a:rPr>
              <a:t> de IA?</a:t>
            </a:r>
            <a:endParaRPr sz="3300" dirty="0">
              <a:latin typeface="+mn-lt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0E9EC0-8836-87D4-0250-24FAD1FCA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IA</a:t>
            </a:r>
            <a:br>
              <a:rPr lang="en-US" dirty="0">
                <a:latin typeface="+mn-lt"/>
              </a:rPr>
            </a:br>
            <a:r>
              <a:rPr lang="es-ES" dirty="0">
                <a:latin typeface="+mn-lt"/>
              </a:rPr>
              <a:t>Demostración Práctica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5441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725261" y="1645840"/>
            <a:ext cx="7906384" cy="8276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2570" indent="-239395">
              <a:lnSpc>
                <a:spcPct val="100000"/>
              </a:lnSpc>
              <a:spcBef>
                <a:spcPts val="95"/>
              </a:spcBef>
              <a:buSzPct val="65151"/>
              <a:buAutoNum type="arabicPeriod"/>
              <a:tabLst>
                <a:tab pos="242570" algn="l"/>
              </a:tabLst>
            </a:pPr>
            <a:r>
              <a:rPr lang="es-ES" sz="3300" spc="65" dirty="0">
                <a:latin typeface="+mn-lt"/>
              </a:rPr>
              <a:t>Abra su navegador y escriba </a:t>
            </a:r>
            <a:r>
              <a:rPr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chat.openai.com</a:t>
            </a:r>
            <a:r>
              <a:rPr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r>
              <a:rPr sz="3300" b="1" u="sng" spc="125" dirty="0">
                <a:latin typeface="+mn-lt"/>
                <a:cs typeface="Calibri"/>
              </a:rPr>
              <a:t> </a:t>
            </a:r>
            <a:r>
              <a:rPr sz="3300" spc="80" dirty="0">
                <a:latin typeface="+mn-lt"/>
                <a:cs typeface="Century Gothic"/>
              </a:rPr>
              <a:t>or</a:t>
            </a:r>
            <a:endParaRPr sz="3300" dirty="0">
              <a:latin typeface="+mn-lt"/>
              <a:cs typeface="Century Gothic"/>
            </a:endParaRPr>
          </a:p>
          <a:p>
            <a:pPr marL="12700">
              <a:spcBef>
                <a:spcPts val="90"/>
              </a:spcBef>
            </a:pPr>
            <a:r>
              <a:rPr lang="en-US" sz="3300" b="1" spc="265" dirty="0">
                <a:solidFill>
                  <a:srgbClr val="FF0000"/>
                </a:solidFill>
                <a:latin typeface="+mn-lt"/>
                <a:cs typeface="Calibri"/>
              </a:rPr>
              <a:t>  </a:t>
            </a:r>
            <a:r>
              <a:rPr lang="en-US" sz="3300" b="1" u="sng" spc="265" dirty="0" err="1">
                <a:solidFill>
                  <a:srgbClr val="FF0000"/>
                </a:solidFill>
                <a:latin typeface="+mn-lt"/>
                <a:cs typeface="Calibri"/>
              </a:rPr>
              <a:t>gemini.google.com</a:t>
            </a:r>
            <a:r>
              <a:rPr lang="en-US" sz="3300" b="1" u="sng" spc="265" dirty="0">
                <a:solidFill>
                  <a:srgbClr val="FF0000"/>
                </a:solidFill>
                <a:latin typeface="+mn-lt"/>
                <a:cs typeface="Calibri"/>
              </a:rPr>
              <a:t>/ </a:t>
            </a:r>
            <a:endParaRPr lang="en-US" sz="3300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12700" marR="5080" indent="438784">
              <a:lnSpc>
                <a:spcPct val="101299"/>
              </a:lnSpc>
              <a:spcBef>
                <a:spcPts val="3940"/>
              </a:spcBef>
              <a:buSzPct val="65151"/>
              <a:buAutoNum type="arabicPeriod" startAt="2"/>
              <a:tabLst>
                <a:tab pos="451484" algn="l"/>
              </a:tabLst>
            </a:pPr>
            <a:r>
              <a:rPr lang="es-ES" sz="3300" dirty="0">
                <a:latin typeface="+mn-lt"/>
              </a:rPr>
              <a:t>Inicie sesión e ingrese el siguiente mensaje</a:t>
            </a:r>
            <a:r>
              <a:rPr lang="en-US" sz="3300" dirty="0">
                <a:latin typeface="+mn-lt"/>
              </a:rPr>
              <a:t>: </a:t>
            </a:r>
            <a:r>
              <a:rPr lang="en-US" sz="3300" dirty="0">
                <a:latin typeface="+mn-lt"/>
                <a:cs typeface="Century Gothic"/>
              </a:rPr>
              <a:t>”</a:t>
            </a:r>
            <a:r>
              <a:rPr lang="es-ES" sz="3600" dirty="0"/>
              <a:t> </a:t>
            </a:r>
            <a:r>
              <a:rPr lang="es-ES" sz="3300" dirty="0">
                <a:latin typeface="+mn-lt"/>
              </a:rPr>
              <a:t>¿Cómo utilizo la IA para? </a:t>
            </a:r>
            <a:r>
              <a:rPr lang="en-US" sz="3300" spc="285" dirty="0">
                <a:latin typeface="+mn-lt"/>
                <a:cs typeface="Century Gothic"/>
              </a:rPr>
              <a:t>[</a:t>
            </a:r>
            <a:r>
              <a:rPr lang="en-US" sz="3300" b="1" spc="285" dirty="0">
                <a:solidFill>
                  <a:srgbClr val="FF0000"/>
                </a:solidFill>
                <a:latin typeface="+mn-lt"/>
                <a:cs typeface="Calibri"/>
              </a:rPr>
              <a:t>verbo de </a:t>
            </a:r>
            <a:r>
              <a:rPr lang="en-US" sz="3300" b="1" spc="285" dirty="0" err="1">
                <a:solidFill>
                  <a:srgbClr val="FF0000"/>
                </a:solidFill>
                <a:latin typeface="+mn-lt"/>
                <a:cs typeface="Calibri"/>
              </a:rPr>
              <a:t>acción</a:t>
            </a:r>
            <a:r>
              <a:rPr lang="en-US" sz="3300" spc="235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90" dirty="0" err="1">
                <a:latin typeface="+mn-lt"/>
                <a:cs typeface="Century Gothic"/>
              </a:rPr>
              <a:t>aprender</a:t>
            </a:r>
            <a:r>
              <a:rPr lang="en-US" sz="3300" spc="90" dirty="0">
                <a:latin typeface="+mn-lt"/>
                <a:cs typeface="Century Gothic"/>
              </a:rPr>
              <a:t> </a:t>
            </a:r>
            <a:r>
              <a:rPr lang="es-ES" sz="3300" spc="90" dirty="0">
                <a:latin typeface="+mn-lt"/>
              </a:rPr>
              <a:t>más sobre </a:t>
            </a:r>
            <a:r>
              <a:rPr lang="en-US" sz="3300" spc="200" dirty="0">
                <a:latin typeface="+mn-lt"/>
                <a:cs typeface="Century Gothic"/>
              </a:rPr>
              <a:t>[</a:t>
            </a:r>
            <a:r>
              <a:rPr lang="en-US" sz="3300" b="1" spc="200" dirty="0" err="1">
                <a:solidFill>
                  <a:srgbClr val="FF0000"/>
                </a:solidFill>
                <a:latin typeface="+mn-lt"/>
                <a:cs typeface="Calibri"/>
              </a:rPr>
              <a:t>tema</a:t>
            </a:r>
            <a:r>
              <a:rPr lang="en-US" sz="3300" spc="200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-405" dirty="0">
                <a:latin typeface="+mn-lt"/>
                <a:cs typeface="Century Gothic"/>
              </a:rPr>
              <a:t>”</a:t>
            </a:r>
            <a:endParaRPr lang="en-US" sz="3300" dirty="0"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lang="en-US" sz="3300" spc="110" dirty="0" err="1">
                <a:latin typeface="+mn-lt"/>
                <a:cs typeface="Century Gothic"/>
              </a:rPr>
              <a:t>Ejemplos</a:t>
            </a:r>
            <a:r>
              <a:rPr lang="en-US" sz="3300" spc="-65" dirty="0">
                <a:latin typeface="+mn-lt"/>
                <a:cs typeface="Century Gothic"/>
              </a:rPr>
              <a:t>: </a:t>
            </a:r>
            <a:br>
              <a:rPr lang="en-US" sz="3600" dirty="0"/>
            </a:br>
            <a:r>
              <a:rPr lang="en-US" sz="3600" dirty="0"/>
              <a:t>“</a:t>
            </a:r>
            <a:r>
              <a:rPr lang="en-US" sz="3300" dirty="0">
                <a:latin typeface="+mn-lt"/>
              </a:rPr>
              <a:t>¿</a:t>
            </a:r>
            <a:r>
              <a:rPr lang="en-US" sz="3300" dirty="0" err="1">
                <a:latin typeface="+mn-lt"/>
              </a:rPr>
              <a:t>Cómo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puedo</a:t>
            </a:r>
            <a:r>
              <a:rPr lang="en-US" sz="3300" dirty="0">
                <a:latin typeface="+mn-lt"/>
              </a:rPr>
              <a:t> usar la IA para </a:t>
            </a:r>
            <a:r>
              <a:rPr lang="en-US" sz="3300" b="1" dirty="0" err="1">
                <a:solidFill>
                  <a:srgbClr val="FF0000"/>
                </a:solidFill>
                <a:latin typeface="+mn-lt"/>
              </a:rPr>
              <a:t>aprender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más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sobre</a:t>
            </a:r>
            <a:r>
              <a:rPr lang="en-US" sz="3300" dirty="0">
                <a:latin typeface="+mn-lt"/>
              </a:rPr>
              <a:t> </a:t>
            </a:r>
            <a:r>
              <a:rPr lang="en-US" sz="3300" dirty="0" err="1">
                <a:latin typeface="+mn-lt"/>
              </a:rPr>
              <a:t>enfermedades</a:t>
            </a:r>
            <a:r>
              <a:rPr lang="en-US" sz="3300" dirty="0">
                <a:latin typeface="+mn-lt"/>
              </a:rPr>
              <a:t>, </a:t>
            </a:r>
            <a:r>
              <a:rPr lang="en-US" sz="3300" dirty="0" err="1">
                <a:latin typeface="+mn-lt"/>
              </a:rPr>
              <a:t>síntomas</a:t>
            </a:r>
            <a:r>
              <a:rPr lang="en-US" sz="3300" dirty="0">
                <a:latin typeface="+mn-lt"/>
              </a:rPr>
              <a:t>, </a:t>
            </a:r>
            <a:r>
              <a:rPr lang="en-US" sz="3300" dirty="0" err="1">
                <a:latin typeface="+mn-lt"/>
              </a:rPr>
              <a:t>neurodiversidad</a:t>
            </a:r>
            <a:r>
              <a:rPr lang="en-US" sz="3300" dirty="0">
                <a:latin typeface="+mn-lt"/>
              </a:rPr>
              <a:t> y </a:t>
            </a:r>
            <a:r>
              <a:rPr lang="en-US" sz="3300" dirty="0" err="1">
                <a:latin typeface="+mn-lt"/>
              </a:rPr>
              <a:t>capacidad</a:t>
            </a:r>
            <a:r>
              <a:rPr lang="en-US" sz="3300" dirty="0">
                <a:latin typeface="+mn-lt"/>
              </a:rPr>
              <a:t> de </a:t>
            </a:r>
            <a:r>
              <a:rPr lang="en-US" sz="3300" dirty="0" err="1">
                <a:latin typeface="+mn-lt"/>
              </a:rPr>
              <a:t>aprendizaje</a:t>
            </a:r>
            <a:r>
              <a:rPr lang="en-US" sz="3300" dirty="0">
                <a:latin typeface="+mn-lt"/>
              </a:rPr>
              <a:t>?</a:t>
            </a:r>
            <a:r>
              <a:rPr sz="3300" dirty="0">
                <a:latin typeface="+mn-lt"/>
              </a:rPr>
              <a:t>”</a:t>
            </a: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lang="es-ES" sz="3300" dirty="0">
                <a:latin typeface="+mn-lt"/>
              </a:rPr>
              <a:t>Comparte los resultados con la persona que está a tu lado.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92D1E7-0636-7394-26DA-9290357D7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/>
              <a:t>GPT 4o/5.0</a:t>
            </a:r>
            <a:br>
              <a:rPr lang="en-US" dirty="0"/>
            </a:br>
            <a:r>
              <a:rPr lang="es-ES" dirty="0"/>
              <a:t>Demostración Práctica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2163" y="1131293"/>
            <a:ext cx="7810500" cy="8001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725261" y="1645840"/>
            <a:ext cx="7906384" cy="76778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2570" indent="-239395">
              <a:lnSpc>
                <a:spcPct val="100000"/>
              </a:lnSpc>
              <a:spcBef>
                <a:spcPts val="95"/>
              </a:spcBef>
              <a:buSzPct val="65151"/>
              <a:buAutoNum type="arabicPeriod"/>
              <a:tabLst>
                <a:tab pos="242570" algn="l"/>
              </a:tabLst>
            </a:pPr>
            <a:r>
              <a:rPr sz="3300" dirty="0">
                <a:latin typeface="+mn-lt"/>
                <a:cs typeface="Century Gothic"/>
              </a:rPr>
              <a:t>Open</a:t>
            </a:r>
            <a:r>
              <a:rPr sz="3300" spc="-120" dirty="0">
                <a:latin typeface="+mn-lt"/>
                <a:cs typeface="Century Gothic"/>
              </a:rPr>
              <a:t> </a:t>
            </a:r>
            <a:r>
              <a:rPr sz="3300" spc="85" dirty="0">
                <a:latin typeface="+mn-lt"/>
                <a:cs typeface="Century Gothic"/>
              </a:rPr>
              <a:t>your</a:t>
            </a:r>
            <a:r>
              <a:rPr sz="3300" spc="-105" dirty="0">
                <a:latin typeface="+mn-lt"/>
                <a:cs typeface="Century Gothic"/>
              </a:rPr>
              <a:t> </a:t>
            </a:r>
            <a:r>
              <a:rPr sz="3300" spc="40" dirty="0">
                <a:latin typeface="+mn-lt"/>
                <a:cs typeface="Century Gothic"/>
              </a:rPr>
              <a:t>browser,</a:t>
            </a:r>
            <a:r>
              <a:rPr lang="en-US" sz="3300" spc="40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type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chat.openai.com</a:t>
            </a:r>
            <a:r>
              <a:rPr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r>
              <a:rPr sz="3300" b="1" u="sng" spc="125" dirty="0">
                <a:latin typeface="+mn-lt"/>
                <a:cs typeface="Calibri"/>
              </a:rPr>
              <a:t> </a:t>
            </a:r>
            <a:r>
              <a:rPr sz="3300" spc="80" dirty="0">
                <a:latin typeface="+mn-lt"/>
                <a:cs typeface="Century Gothic"/>
              </a:rPr>
              <a:t>or</a:t>
            </a:r>
            <a:endParaRPr sz="3300" dirty="0">
              <a:latin typeface="+mn-lt"/>
              <a:cs typeface="Century Gothic"/>
            </a:endParaRPr>
          </a:p>
          <a:p>
            <a:pPr marL="12700">
              <a:spcBef>
                <a:spcPts val="90"/>
              </a:spcBef>
            </a:pPr>
            <a:r>
              <a:rPr lang="en-US" sz="3300" b="1" spc="265" dirty="0">
                <a:solidFill>
                  <a:srgbClr val="FF0000"/>
                </a:solidFill>
                <a:latin typeface="+mn-lt"/>
                <a:cs typeface="Calibri"/>
              </a:rPr>
              <a:t>  </a:t>
            </a:r>
            <a:r>
              <a:rPr lang="en-US" sz="3300" b="1" u="sng" spc="265" dirty="0" err="1">
                <a:solidFill>
                  <a:srgbClr val="FF0000"/>
                </a:solidFill>
                <a:latin typeface="+mn-lt"/>
                <a:cs typeface="Calibri"/>
              </a:rPr>
              <a:t>gemini.google.com</a:t>
            </a:r>
            <a:r>
              <a:rPr lang="en-US" sz="3300" b="1" u="sng" spc="265" dirty="0">
                <a:solidFill>
                  <a:srgbClr val="FF0000"/>
                </a:solidFill>
                <a:latin typeface="+mn-lt"/>
                <a:cs typeface="Calibri"/>
              </a:rPr>
              <a:t>/ </a:t>
            </a:r>
            <a:endParaRPr lang="en-US" sz="3300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12700" marR="5080" indent="438784">
              <a:lnSpc>
                <a:spcPct val="101299"/>
              </a:lnSpc>
              <a:spcBef>
                <a:spcPts val="3940"/>
              </a:spcBef>
              <a:buSzPct val="65151"/>
              <a:buAutoNum type="arabicPeriod" startAt="2"/>
              <a:tabLst>
                <a:tab pos="451484" algn="l"/>
              </a:tabLst>
            </a:pPr>
            <a:r>
              <a:rPr lang="en-US" sz="3300" spc="140" dirty="0">
                <a:latin typeface="+mn-lt"/>
                <a:cs typeface="Century Gothic"/>
              </a:rPr>
              <a:t>Login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and</a:t>
            </a:r>
            <a:r>
              <a:rPr lang="en-US" sz="3300" spc="-90" dirty="0">
                <a:latin typeface="+mn-lt"/>
                <a:cs typeface="Century Gothic"/>
              </a:rPr>
              <a:t> </a:t>
            </a:r>
            <a:r>
              <a:rPr lang="en-US" sz="3300" spc="65" dirty="0">
                <a:latin typeface="+mn-lt"/>
                <a:cs typeface="Century Gothic"/>
              </a:rPr>
              <a:t>enter</a:t>
            </a:r>
            <a:r>
              <a:rPr lang="en-US" sz="3300" spc="-90" dirty="0">
                <a:latin typeface="+mn-lt"/>
                <a:cs typeface="Century Gothic"/>
              </a:rPr>
              <a:t> </a:t>
            </a:r>
            <a:r>
              <a:rPr lang="en-US" sz="3300" spc="80" dirty="0">
                <a:latin typeface="+mn-lt"/>
                <a:cs typeface="Century Gothic"/>
              </a:rPr>
              <a:t>the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75" dirty="0">
                <a:latin typeface="+mn-lt"/>
                <a:cs typeface="Century Gothic"/>
              </a:rPr>
              <a:t>following </a:t>
            </a:r>
            <a:r>
              <a:rPr lang="en-US" sz="3300" spc="65" dirty="0">
                <a:latin typeface="+mn-lt"/>
                <a:cs typeface="Century Gothic"/>
              </a:rPr>
              <a:t>prompt: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”How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do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240" dirty="0">
                <a:latin typeface="+mn-lt"/>
                <a:cs typeface="Century Gothic"/>
              </a:rPr>
              <a:t>I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114" dirty="0">
                <a:latin typeface="+mn-lt"/>
                <a:cs typeface="Century Gothic"/>
              </a:rPr>
              <a:t>use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-20" dirty="0">
                <a:latin typeface="+mn-lt"/>
                <a:cs typeface="Century Gothic"/>
              </a:rPr>
              <a:t>Chat</a:t>
            </a:r>
            <a:r>
              <a:rPr lang="en-US" sz="3300" spc="-95" dirty="0">
                <a:latin typeface="+mn-lt"/>
                <a:cs typeface="Century Gothic"/>
              </a:rPr>
              <a:t> </a:t>
            </a:r>
            <a:r>
              <a:rPr lang="en-US" sz="3300" spc="50" dirty="0">
                <a:latin typeface="+mn-lt"/>
                <a:cs typeface="Century Gothic"/>
              </a:rPr>
              <a:t>GPT/Gemini </a:t>
            </a:r>
            <a:r>
              <a:rPr lang="en-US" sz="3300" dirty="0">
                <a:latin typeface="+mn-lt"/>
                <a:cs typeface="Century Gothic"/>
              </a:rPr>
              <a:t>to</a:t>
            </a:r>
            <a:r>
              <a:rPr lang="en-US" sz="3300" spc="-45" dirty="0">
                <a:latin typeface="+mn-lt"/>
                <a:cs typeface="Century Gothic"/>
              </a:rPr>
              <a:t> </a:t>
            </a:r>
            <a:r>
              <a:rPr lang="en-US" sz="3300" spc="285" dirty="0">
                <a:latin typeface="+mn-lt"/>
                <a:cs typeface="Century Gothic"/>
              </a:rPr>
              <a:t>[</a:t>
            </a:r>
            <a:r>
              <a:rPr lang="en-US" sz="3300" b="1" spc="285" dirty="0">
                <a:solidFill>
                  <a:srgbClr val="FF0000"/>
                </a:solidFill>
                <a:latin typeface="+mn-lt"/>
                <a:cs typeface="Calibri"/>
              </a:rPr>
              <a:t>action</a:t>
            </a:r>
            <a:r>
              <a:rPr lang="en-US" sz="3300" b="1" spc="175" dirty="0">
                <a:latin typeface="+mn-lt"/>
                <a:cs typeface="Calibri"/>
              </a:rPr>
              <a:t> </a:t>
            </a:r>
            <a:r>
              <a:rPr lang="en-US" sz="3300" b="1" spc="235" dirty="0">
                <a:solidFill>
                  <a:srgbClr val="FF0000"/>
                </a:solidFill>
                <a:latin typeface="+mn-lt"/>
                <a:cs typeface="Calibri"/>
              </a:rPr>
              <a:t>verb</a:t>
            </a:r>
            <a:r>
              <a:rPr lang="en-US" sz="3300" spc="235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90" dirty="0">
                <a:latin typeface="+mn-lt"/>
                <a:cs typeface="Century Gothic"/>
              </a:rPr>
              <a:t>more</a:t>
            </a:r>
            <a:r>
              <a:rPr lang="en-US" sz="3300" spc="-45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about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200" dirty="0">
                <a:latin typeface="+mn-lt"/>
                <a:cs typeface="Century Gothic"/>
              </a:rPr>
              <a:t>[</a:t>
            </a:r>
            <a:r>
              <a:rPr lang="en-US" sz="3300" b="1" spc="200" dirty="0">
                <a:solidFill>
                  <a:srgbClr val="FF0000"/>
                </a:solidFill>
                <a:latin typeface="+mn-lt"/>
                <a:cs typeface="Calibri"/>
              </a:rPr>
              <a:t>topic</a:t>
            </a:r>
            <a:r>
              <a:rPr lang="en-US" sz="3300" spc="200" dirty="0">
                <a:latin typeface="+mn-lt"/>
                <a:cs typeface="Century Gothic"/>
              </a:rPr>
              <a:t>]</a:t>
            </a:r>
            <a:r>
              <a:rPr lang="en-US" sz="3300" spc="-40" dirty="0">
                <a:latin typeface="+mn-lt"/>
                <a:cs typeface="Century Gothic"/>
              </a:rPr>
              <a:t> </a:t>
            </a:r>
            <a:r>
              <a:rPr lang="en-US" sz="3300" spc="-405" dirty="0">
                <a:latin typeface="+mn-lt"/>
                <a:cs typeface="Century Gothic"/>
              </a:rPr>
              <a:t>”</a:t>
            </a:r>
            <a:endParaRPr lang="en-US" sz="3300" dirty="0">
              <a:latin typeface="+mn-lt"/>
              <a:cs typeface="Century Gothic"/>
            </a:endParaRPr>
          </a:p>
          <a:p>
            <a:pPr marL="12700" marR="169545" indent="432434">
              <a:lnSpc>
                <a:spcPct val="101299"/>
              </a:lnSpc>
              <a:spcBef>
                <a:spcPts val="4010"/>
              </a:spcBef>
              <a:buSzPct val="65151"/>
              <a:buAutoNum type="arabicPeriod" startAt="2"/>
              <a:tabLst>
                <a:tab pos="445134" algn="l"/>
              </a:tabLst>
            </a:pPr>
            <a:r>
              <a:rPr sz="3300" spc="110" dirty="0">
                <a:latin typeface="+mn-lt"/>
                <a:cs typeface="Century Gothic"/>
              </a:rPr>
              <a:t>Examples</a:t>
            </a:r>
            <a:r>
              <a:rPr lang="en-US" sz="3300" spc="-65" dirty="0">
                <a:latin typeface="+mn-lt"/>
                <a:cs typeface="Century Gothic"/>
              </a:rPr>
              <a:t>: “</a:t>
            </a:r>
            <a:r>
              <a:rPr sz="3300" dirty="0">
                <a:latin typeface="+mn-lt"/>
                <a:cs typeface="Century Gothic"/>
              </a:rPr>
              <a:t>How</a:t>
            </a:r>
            <a:r>
              <a:rPr sz="3300" spc="-60" dirty="0">
                <a:latin typeface="+mn-lt"/>
                <a:cs typeface="Century Gothic"/>
              </a:rPr>
              <a:t> </a:t>
            </a:r>
            <a:r>
              <a:rPr lang="en-US" sz="3300" dirty="0">
                <a:latin typeface="+mn-lt"/>
                <a:cs typeface="Century Gothic"/>
              </a:rPr>
              <a:t>can I use AI to learn more about disease, symptoms, generative AI?</a:t>
            </a:r>
            <a:r>
              <a:rPr sz="3300" spc="-10" dirty="0">
                <a:latin typeface="+mn-lt"/>
                <a:cs typeface="Century Gothic"/>
              </a:rPr>
              <a:t>”</a:t>
            </a:r>
            <a:endParaRPr sz="3300" dirty="0">
              <a:latin typeface="+mn-lt"/>
              <a:cs typeface="Century Gothic"/>
            </a:endParaRPr>
          </a:p>
          <a:p>
            <a:pPr marL="12700" marR="243840" indent="481965">
              <a:lnSpc>
                <a:spcPct val="102299"/>
              </a:lnSpc>
              <a:spcBef>
                <a:spcPts val="3900"/>
              </a:spcBef>
              <a:buSzPct val="65151"/>
              <a:buAutoNum type="arabicPeriod" startAt="2"/>
              <a:tabLst>
                <a:tab pos="494665" algn="l"/>
              </a:tabLst>
            </a:pPr>
            <a:r>
              <a:rPr sz="3300" spc="70" dirty="0">
                <a:latin typeface="+mn-lt"/>
                <a:cs typeface="Century Gothic"/>
              </a:rPr>
              <a:t>Share</a:t>
            </a:r>
            <a:r>
              <a:rPr sz="3300" spc="-45" dirty="0">
                <a:latin typeface="+mn-lt"/>
                <a:cs typeface="Century Gothic"/>
              </a:rPr>
              <a:t> </a:t>
            </a:r>
            <a:r>
              <a:rPr sz="3300" spc="195" dirty="0">
                <a:latin typeface="+mn-lt"/>
                <a:cs typeface="Century Gothic"/>
              </a:rPr>
              <a:t>results</a:t>
            </a:r>
            <a:r>
              <a:rPr sz="3300" spc="-40" dirty="0">
                <a:latin typeface="+mn-lt"/>
                <a:cs typeface="Century Gothic"/>
              </a:rPr>
              <a:t> </a:t>
            </a:r>
            <a:r>
              <a:rPr lang="en-US" sz="3300" spc="-40" dirty="0">
                <a:latin typeface="+mn-lt"/>
                <a:cs typeface="Century Gothic"/>
              </a:rPr>
              <a:t>with</a:t>
            </a:r>
            <a:r>
              <a:rPr lang="en-US" sz="3300" spc="190" dirty="0">
                <a:latin typeface="+mn-lt"/>
                <a:cs typeface="Century Gothic"/>
              </a:rPr>
              <a:t> person next to you</a:t>
            </a:r>
            <a:r>
              <a:rPr lang="en-US" sz="3300" spc="80" dirty="0">
                <a:latin typeface="+mn-lt"/>
                <a:cs typeface="Century Gothic"/>
              </a:rPr>
              <a:t>.</a:t>
            </a:r>
            <a:endParaRPr sz="3300" dirty="0">
              <a:latin typeface="+mn-lt"/>
              <a:cs typeface="Century Gothic"/>
            </a:endParaRPr>
          </a:p>
          <a:p>
            <a:pPr marL="446405" indent="-433705">
              <a:lnSpc>
                <a:spcPct val="100000"/>
              </a:lnSpc>
              <a:spcBef>
                <a:spcPts val="3990"/>
              </a:spcBef>
              <a:buSzPct val="65151"/>
              <a:buAutoNum type="arabicPeriod" startAt="2"/>
              <a:tabLst>
                <a:tab pos="446405" algn="l"/>
              </a:tabLst>
            </a:pPr>
            <a:r>
              <a:rPr sz="3300" spc="140" dirty="0">
                <a:latin typeface="+mn-lt"/>
                <a:cs typeface="Century Gothic"/>
              </a:rPr>
              <a:t>What</a:t>
            </a:r>
            <a:r>
              <a:rPr sz="3300" spc="-80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do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you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spc="225" dirty="0">
                <a:latin typeface="+mn-lt"/>
                <a:cs typeface="Century Gothic"/>
              </a:rPr>
              <a:t>think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dirty="0">
                <a:latin typeface="+mn-lt"/>
                <a:cs typeface="Century Gothic"/>
              </a:rPr>
              <a:t>of</a:t>
            </a:r>
            <a:r>
              <a:rPr sz="3300" spc="-75" dirty="0">
                <a:latin typeface="+mn-lt"/>
                <a:cs typeface="Century Gothic"/>
              </a:rPr>
              <a:t> </a:t>
            </a:r>
            <a:r>
              <a:rPr sz="3300" spc="150" dirty="0">
                <a:latin typeface="+mn-lt"/>
                <a:cs typeface="Century Gothic"/>
              </a:rPr>
              <a:t>AI</a:t>
            </a:r>
            <a:r>
              <a:rPr lang="en-US" sz="3300" spc="150" dirty="0">
                <a:latin typeface="+mn-lt"/>
                <a:cs typeface="Century Gothic"/>
              </a:rPr>
              <a:t>'</a:t>
            </a:r>
            <a:r>
              <a:rPr sz="3300" spc="150" dirty="0">
                <a:latin typeface="+mn-lt"/>
                <a:cs typeface="Century Gothic"/>
              </a:rPr>
              <a:t>s</a:t>
            </a:r>
            <a:r>
              <a:rPr sz="3300" spc="-80" dirty="0">
                <a:latin typeface="+mn-lt"/>
                <a:cs typeface="Century Gothic"/>
              </a:rPr>
              <a:t> </a:t>
            </a:r>
            <a:r>
              <a:rPr sz="3300" spc="60" dirty="0">
                <a:latin typeface="+mn-lt"/>
                <a:cs typeface="Century Gothic"/>
              </a:rPr>
              <a:t>answers?</a:t>
            </a:r>
            <a:endParaRPr sz="3300" dirty="0">
              <a:latin typeface="+mn-lt"/>
              <a:cs typeface="Century Gothic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92D1E7-0636-7394-26DA-9290357D7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/>
              <a:t>Hands-on Demo</a:t>
            </a:r>
            <a:br>
              <a:rPr lang="en-US" dirty="0"/>
            </a:br>
            <a:r>
              <a:rPr lang="en-US" dirty="0"/>
              <a:t>GPT 4o/5.0 or Gemini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32A6DBC1-0258-C619-305E-E7DE552DA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lose-up of a tablet with a cover&#10;&#10;Description automatically generated">
            <a:extLst>
              <a:ext uri="{FF2B5EF4-FFF2-40B4-BE49-F238E27FC236}">
                <a16:creationId xmlns:a16="http://schemas.microsoft.com/office/drawing/2014/main" id="{AE52C246-ECB7-B29B-B97A-BD61CFF5E8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5"/>
            <a:ext cx="18308435" cy="1029849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F36252-DFBB-2E52-20A6-97975D78F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33" y="1644650"/>
            <a:ext cx="17053034" cy="6841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2800" dirty="0"/>
              <a:t>Doctorado en Educación de USC</a:t>
            </a:r>
          </a:p>
          <a:p>
            <a:pPr>
              <a:lnSpc>
                <a:spcPct val="150000"/>
              </a:lnSpc>
            </a:pPr>
            <a:r>
              <a:rPr lang="es-ES" sz="2800" dirty="0"/>
              <a:t>Disertación Curricular, </a:t>
            </a:r>
            <a:r>
              <a:rPr lang="es-ES" sz="2800" i="1" dirty="0"/>
              <a:t>Implementación de Prácticas Educativas Culturalmente Relevantes</a:t>
            </a:r>
          </a:p>
          <a:p>
            <a:pPr>
              <a:lnSpc>
                <a:spcPct val="150000"/>
              </a:lnSpc>
            </a:pPr>
            <a:r>
              <a:rPr lang="es-ES" sz="2800" dirty="0"/>
              <a:t>Esposo, padre, hermano, hijo</a:t>
            </a:r>
          </a:p>
          <a:p>
            <a:pPr>
              <a:lnSpc>
                <a:spcPct val="150000"/>
              </a:lnSpc>
            </a:pPr>
            <a:r>
              <a:rPr lang="es-ES" sz="2800" dirty="0"/>
              <a:t>Estudiante universitario de primera generación (nacido en Los Ángeles)</a:t>
            </a:r>
          </a:p>
          <a:p>
            <a:pPr>
              <a:lnSpc>
                <a:spcPct val="150000"/>
              </a:lnSpc>
            </a:pPr>
            <a:r>
              <a:rPr lang="es-ES" sz="2800" dirty="0"/>
              <a:t>Director Regional</a:t>
            </a:r>
          </a:p>
          <a:p>
            <a:pPr>
              <a:lnSpc>
                <a:spcPct val="150000"/>
              </a:lnSpc>
            </a:pPr>
            <a:r>
              <a:rPr lang="es-ES" sz="2800" dirty="0"/>
              <a:t>Consorcio Regional del Condado de Orange (OCRC)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470B8F-C437-6A56-8301-B542E70E6403}"/>
              </a:ext>
            </a:extLst>
          </p:cNvPr>
          <p:cNvGrpSpPr/>
          <p:nvPr/>
        </p:nvGrpSpPr>
        <p:grpSpPr>
          <a:xfrm>
            <a:off x="996950" y="6521450"/>
            <a:ext cx="2843516" cy="3656216"/>
            <a:chOff x="2194089" y="6412780"/>
            <a:chExt cx="2843516" cy="3656216"/>
          </a:xfrm>
        </p:grpSpPr>
        <p:pic>
          <p:nvPicPr>
            <p:cNvPr id="3" name="Picture 2" descr="A qr code on a white background&#10;&#10;Description automatically generated">
              <a:extLst>
                <a:ext uri="{FF2B5EF4-FFF2-40B4-BE49-F238E27FC236}">
                  <a16:creationId xmlns:a16="http://schemas.microsoft.com/office/drawing/2014/main" id="{03F8C37F-9920-B9B0-CCB6-60F659C7C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089" y="6412780"/>
              <a:ext cx="2843516" cy="284351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7DC655-6C6A-9F7A-7559-3E7A7D68BB6D}"/>
                </a:ext>
              </a:extLst>
            </p:cNvPr>
            <p:cNvSpPr txBox="1"/>
            <p:nvPr/>
          </p:nvSpPr>
          <p:spPr>
            <a:xfrm>
              <a:off x="2368550" y="9484221"/>
              <a:ext cx="24945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LinkedIn Page</a:t>
              </a:r>
            </a:p>
          </p:txBody>
        </p:sp>
      </p:grpSp>
      <p:pic>
        <p:nvPicPr>
          <p:cNvPr id="2" name="Google Shape;309;p68">
            <a:extLst>
              <a:ext uri="{FF2B5EF4-FFF2-40B4-BE49-F238E27FC236}">
                <a16:creationId xmlns:a16="http://schemas.microsoft.com/office/drawing/2014/main" id="{7AB1F1AA-DA46-C150-7BE4-40D71E84890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255750" y="86836"/>
            <a:ext cx="1664552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1FBBD8-8658-310F-646D-865417362860}"/>
              </a:ext>
            </a:extLst>
          </p:cNvPr>
          <p:cNvSpPr txBox="1"/>
          <p:nvPr/>
        </p:nvSpPr>
        <p:spPr>
          <a:xfrm>
            <a:off x="4654550" y="9300503"/>
            <a:ext cx="8281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Emai</a:t>
            </a:r>
            <a:r>
              <a:rPr lang="en-US" sz="3200" b="1" dirty="0">
                <a:solidFill>
                  <a:schemeClr val="tx1"/>
                </a:solidFill>
              </a:rPr>
              <a:t>l: </a:t>
            </a:r>
            <a:r>
              <a:rPr lang="en-US" sz="3200" b="1" dirty="0" err="1">
                <a:solidFill>
                  <a:srgbClr val="FF0000"/>
                </a:solidFill>
              </a:rPr>
              <a:t>Saucedo-Daniel_Jorge@rsccd.edu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636915" y="1797050"/>
            <a:ext cx="8575439" cy="67165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s-ES" sz="3300" spc="65" dirty="0">
                <a:latin typeface="+mn-lt"/>
              </a:rPr>
              <a:t>Abra su navegador y escriba 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: 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https://</a:t>
            </a:r>
            <a:r>
              <a:rPr lang="en-US" sz="3300" b="1" u="sng" spc="245" dirty="0" err="1">
                <a:solidFill>
                  <a:srgbClr val="FF0000"/>
                </a:solidFill>
                <a:latin typeface="+mn-lt"/>
                <a:cs typeface="Calibri"/>
              </a:rPr>
              <a:t>chatgpt.com</a:t>
            </a:r>
            <a:r>
              <a:rPr lang="en-US" sz="3300" b="1" u="sng" spc="245" dirty="0">
                <a:solidFill>
                  <a:srgbClr val="FF0000"/>
                </a:solidFill>
                <a:latin typeface="+mn-lt"/>
                <a:cs typeface="Calibri"/>
              </a:rPr>
              <a:t>/</a:t>
            </a:r>
            <a:endParaRPr lang="en-US" sz="3300" b="1" u="sng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b="1" u="sng" spc="140" dirty="0">
              <a:solidFill>
                <a:srgbClr val="FF0000"/>
              </a:solidFill>
              <a:latin typeface="+mn-lt"/>
              <a:cs typeface="Calibri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65" dirty="0">
                <a:latin typeface="+mn-lt"/>
              </a:rPr>
              <a:t>Escriba </a:t>
            </a:r>
            <a:r>
              <a:rPr lang="en-US" sz="3300" spc="65" dirty="0" err="1">
                <a:latin typeface="+mn-lt"/>
              </a:rPr>
              <a:t>el</a:t>
            </a:r>
            <a:r>
              <a:rPr lang="en-US" sz="3300" spc="65" dirty="0">
                <a:latin typeface="+mn-lt"/>
              </a:rPr>
              <a:t> </a:t>
            </a:r>
            <a:r>
              <a:rPr lang="en-US" sz="3300" spc="65" dirty="0" err="1">
                <a:latin typeface="+mn-lt"/>
              </a:rPr>
              <a:t>mensaje</a:t>
            </a:r>
            <a:r>
              <a:rPr lang="en-US" sz="3300" spc="65" dirty="0">
                <a:latin typeface="+mn-lt"/>
              </a:rPr>
              <a:t>, 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“</a:t>
            </a:r>
            <a:r>
              <a:rPr lang="es-ES" sz="3300" spc="65" dirty="0">
                <a:latin typeface="+mn-lt"/>
              </a:rPr>
              <a:t>generar una imagen de un 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[</a:t>
            </a:r>
            <a:r>
              <a:rPr lang="en-US" sz="3300" b="1" spc="140" dirty="0" err="1">
                <a:solidFill>
                  <a:srgbClr val="FF0000"/>
                </a:solidFill>
                <a:latin typeface="+mn-lt"/>
              </a:rPr>
              <a:t>sustantivo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 + [</a:t>
            </a:r>
            <a:r>
              <a:rPr lang="es-ES" sz="3300" b="1" spc="140" dirty="0">
                <a:solidFill>
                  <a:srgbClr val="FF0000"/>
                </a:solidFill>
                <a:latin typeface="+mn-lt"/>
              </a:rPr>
              <a:t>verbo de acción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 + [</a:t>
            </a:r>
            <a:br>
              <a:rPr lang="en-US" sz="3600" dirty="0"/>
            </a:br>
            <a:r>
              <a:rPr lang="en-US" sz="3300" b="1" spc="140" dirty="0" err="1">
                <a:solidFill>
                  <a:srgbClr val="FF0000"/>
                </a:solidFill>
                <a:latin typeface="+mn-lt"/>
              </a:rPr>
              <a:t>paisaje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65" dirty="0">
                <a:latin typeface="+mn-lt"/>
              </a:rPr>
              <a:t>¿</a:t>
            </a:r>
            <a:r>
              <a:rPr lang="en-US" sz="3300" spc="65" dirty="0" err="1">
                <a:latin typeface="+mn-lt"/>
              </a:rPr>
              <a:t>Qué</a:t>
            </a:r>
            <a:r>
              <a:rPr lang="en-US" sz="3300" spc="65" dirty="0">
                <a:latin typeface="+mn-lt"/>
              </a:rPr>
              <a:t> </a:t>
            </a:r>
            <a:r>
              <a:rPr lang="en-US" sz="3300" spc="65" dirty="0" err="1">
                <a:latin typeface="+mn-lt"/>
              </a:rPr>
              <a:t>opinan</a:t>
            </a:r>
            <a:r>
              <a:rPr lang="en-US" sz="3300" spc="65" dirty="0">
                <a:latin typeface="+mn-lt"/>
              </a:rPr>
              <a:t> de la imagen que </a:t>
            </a:r>
            <a:r>
              <a:rPr lang="en-US" sz="3300" spc="65" dirty="0" err="1">
                <a:latin typeface="+mn-lt"/>
              </a:rPr>
              <a:t>generaste</a:t>
            </a:r>
            <a:r>
              <a:rPr lang="en-US" sz="3300" spc="65" dirty="0">
                <a:latin typeface="+mn-lt"/>
              </a:rPr>
              <a:t>?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s-ES" sz="3300" spc="65" dirty="0">
                <a:latin typeface="+mn-lt"/>
              </a:rPr>
              <a:t>Comparten los resultados con la persona que está a tu lado.</a:t>
            </a:r>
            <a:endParaRPr lang="en-US" sz="3300" spc="65" dirty="0">
              <a:latin typeface="+mn-lt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s-ES" sz="3300" spc="65" dirty="0">
                <a:latin typeface="+mn-lt"/>
              </a:rPr>
              <a:t>Crea más imágenes, ¡hasta 3 gratis al día!</a:t>
            </a:r>
            <a:endParaRPr lang="en-US" sz="3300" spc="65" dirty="0">
              <a:latin typeface="+mn-lt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CEEE12-E734-01C3-F7F9-276F76E5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/>
              <a:t>Microsoft Designer </a:t>
            </a:r>
            <a:br>
              <a:rPr lang="en-US" dirty="0"/>
            </a:br>
            <a:r>
              <a:rPr lang="en-US" dirty="0"/>
              <a:t>Hands-on Demo</a:t>
            </a:r>
          </a:p>
        </p:txBody>
      </p:sp>
      <p:pic>
        <p:nvPicPr>
          <p:cNvPr id="10" name="Picture 9" descr="A cat in a space suit&#10;&#10;Description automatically generated">
            <a:extLst>
              <a:ext uri="{FF2B5EF4-FFF2-40B4-BE49-F238E27FC236}">
                <a16:creationId xmlns:a16="http://schemas.microsoft.com/office/drawing/2014/main" id="{985250EB-41F7-98BE-55CE-3C5D23088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" y="1263650"/>
            <a:ext cx="77724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301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636915" y="1797050"/>
            <a:ext cx="8575439" cy="82785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sz="3300" dirty="0">
                <a:solidFill>
                  <a:schemeClr val="tx1"/>
                </a:solidFill>
                <a:latin typeface="+mn-lt"/>
                <a:cs typeface="Century Gothic"/>
              </a:rPr>
              <a:t>Open</a:t>
            </a:r>
            <a:r>
              <a:rPr sz="3300" spc="-120" dirty="0">
                <a:solidFill>
                  <a:schemeClr val="tx1"/>
                </a:solidFill>
                <a:latin typeface="+mn-lt"/>
                <a:cs typeface="Century Gothic"/>
              </a:rPr>
              <a:t> </a:t>
            </a:r>
            <a:r>
              <a:rPr sz="3300" spc="85" dirty="0">
                <a:solidFill>
                  <a:schemeClr val="tx1"/>
                </a:solidFill>
                <a:latin typeface="+mn-lt"/>
                <a:cs typeface="Century Gothic"/>
              </a:rPr>
              <a:t>your</a:t>
            </a:r>
            <a:r>
              <a:rPr sz="3300" spc="-105" dirty="0">
                <a:solidFill>
                  <a:schemeClr val="tx1"/>
                </a:solidFill>
                <a:latin typeface="+mn-lt"/>
                <a:cs typeface="Century Gothic"/>
              </a:rPr>
              <a:t> </a:t>
            </a:r>
            <a:r>
              <a:rPr lang="en-US" sz="3300" spc="-105" dirty="0">
                <a:solidFill>
                  <a:schemeClr val="tx1"/>
                </a:solidFill>
                <a:latin typeface="+mn-lt"/>
                <a:cs typeface="Century Gothic"/>
              </a:rPr>
              <a:t>favorite </a:t>
            </a:r>
            <a:r>
              <a:rPr sz="3300" spc="40" dirty="0">
                <a:solidFill>
                  <a:schemeClr val="tx1"/>
                </a:solidFill>
                <a:latin typeface="+mn-lt"/>
                <a:cs typeface="Century Gothic"/>
              </a:rPr>
              <a:t>browser</a:t>
            </a:r>
            <a:endParaRPr lang="en-US" sz="3300" spc="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Go ahead and type: </a:t>
            </a:r>
            <a:r>
              <a:rPr lang="en-US" sz="3300" b="1" spc="140" dirty="0">
                <a:solidFill>
                  <a:srgbClr val="FF0000"/>
                </a:solidFill>
                <a:latin typeface="+mn-lt"/>
                <a:cs typeface="Century Goth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https://designer.microsoft.com/image-creator</a:t>
            </a:r>
            <a:r>
              <a:rPr lang="en-US" sz="3300" b="1" spc="140" dirty="0">
                <a:solidFill>
                  <a:srgbClr val="FF0000"/>
                </a:solidFill>
                <a:latin typeface="+mn-lt"/>
                <a:cs typeface="Century Gothic"/>
              </a:rPr>
              <a:t> 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Type in the prompt, “generate an image of a [</a:t>
            </a:r>
            <a:r>
              <a:rPr lang="en-US" sz="3300" spc="140" dirty="0">
                <a:solidFill>
                  <a:srgbClr val="FF0000"/>
                </a:solidFill>
                <a:latin typeface="+mn-lt"/>
                <a:cs typeface="Century Gothic"/>
              </a:rPr>
              <a:t>noun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 + [</a:t>
            </a:r>
            <a:r>
              <a:rPr lang="en-US" sz="3300" spc="140" dirty="0">
                <a:solidFill>
                  <a:srgbClr val="FF0000"/>
                </a:solidFill>
                <a:latin typeface="+mn-lt"/>
                <a:cs typeface="Century Gothic"/>
              </a:rPr>
              <a:t>action verb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 + [</a:t>
            </a:r>
            <a:r>
              <a:rPr lang="en-US" sz="3300" spc="140" dirty="0">
                <a:solidFill>
                  <a:srgbClr val="FF0000"/>
                </a:solidFill>
                <a:latin typeface="+mn-lt"/>
                <a:cs typeface="Century Gothic"/>
              </a:rPr>
              <a:t>setting</a:t>
            </a: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]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What do you think of the image you generated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Share results with the person next to you</a:t>
            </a: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endParaRPr lang="en-US" sz="3300" spc="140" dirty="0">
              <a:solidFill>
                <a:schemeClr val="tx1"/>
              </a:solidFill>
              <a:latin typeface="+mn-lt"/>
              <a:cs typeface="Century Gothic"/>
            </a:endParaRPr>
          </a:p>
          <a:p>
            <a:pPr marL="517525" indent="-514350">
              <a:lnSpc>
                <a:spcPct val="100000"/>
              </a:lnSpc>
              <a:spcBef>
                <a:spcPts val="95"/>
              </a:spcBef>
              <a:buSzPct val="65151"/>
              <a:buFont typeface="+mj-lt"/>
              <a:buAutoNum type="arabicPeriod"/>
              <a:tabLst>
                <a:tab pos="242570" algn="l"/>
              </a:tabLst>
            </a:pPr>
            <a:r>
              <a:rPr lang="en-US" sz="3300" spc="140" dirty="0">
                <a:solidFill>
                  <a:schemeClr val="tx1"/>
                </a:solidFill>
                <a:latin typeface="+mn-lt"/>
                <a:cs typeface="Century Gothic"/>
              </a:rPr>
              <a:t>Create more images!</a:t>
            </a:r>
          </a:p>
          <a:p>
            <a:pPr marL="3175">
              <a:lnSpc>
                <a:spcPct val="100000"/>
              </a:lnSpc>
              <a:spcBef>
                <a:spcPts val="95"/>
              </a:spcBef>
              <a:buSzPct val="65151"/>
              <a:tabLst>
                <a:tab pos="242570" algn="l"/>
              </a:tabLst>
            </a:pPr>
            <a:endParaRPr lang="en-US" sz="3300" dirty="0">
              <a:latin typeface="+mn-lt"/>
              <a:cs typeface="Century Gothic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CEEE12-E734-01C3-F7F9-276F76E5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9795" y="19993"/>
            <a:ext cx="6329680" cy="1492716"/>
          </a:xfrm>
        </p:spPr>
        <p:txBody>
          <a:bodyPr/>
          <a:lstStyle/>
          <a:p>
            <a:pPr algn="ctr"/>
            <a:r>
              <a:rPr lang="en-US" dirty="0"/>
              <a:t>Microsoft Designer </a:t>
            </a:r>
            <a:br>
              <a:rPr lang="en-US" dirty="0"/>
            </a:br>
            <a:r>
              <a:rPr lang="en-US" dirty="0"/>
              <a:t>Hands-on Demo</a:t>
            </a:r>
          </a:p>
        </p:txBody>
      </p:sp>
      <p:pic>
        <p:nvPicPr>
          <p:cNvPr id="10" name="Picture 9" descr="A cat in a space suit&#10;&#10;Description automatically generated">
            <a:extLst>
              <a:ext uri="{FF2B5EF4-FFF2-40B4-BE49-F238E27FC236}">
                <a16:creationId xmlns:a16="http://schemas.microsoft.com/office/drawing/2014/main" id="{985250EB-41F7-98BE-55CE-3C5D23088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" y="1263650"/>
            <a:ext cx="77724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20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33D6D-2D8E-EAB7-B428-5C3A6CD14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98A8B8-2F2F-A249-A0B0-537A4E4FA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Genera </a:t>
            </a:r>
            <a:r>
              <a:rPr lang="en-US" sz="6000" dirty="0" err="1"/>
              <a:t>una</a:t>
            </a:r>
            <a:r>
              <a:rPr lang="en-US" sz="6000" dirty="0"/>
              <a:t> Imagen Estilo Anime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07985F-B112-6055-A9F0-F33A18592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760" indent="0">
              <a:buNone/>
            </a:pP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C5DC54-7804-2EF9-82F2-CD725010D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23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A423C-A865-2897-C003-25529BC81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842B0-BC58-E0A2-403E-9F2497FD1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0C0721BC-7027-9529-94B4-273A48D6A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50" y="107950"/>
            <a:ext cx="10083800" cy="1008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279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72AED-1E71-7F06-2FFB-222DDEE65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90E7A6-236A-E843-34AD-F16027D61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Generate an Anime-style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98727F-4498-118E-6C88-A5C9EC7D69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760" indent="0">
              <a:buNone/>
            </a:pP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A1BE468-A776-F977-A0FE-8EB6AE0BA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239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7F648-C427-5A3C-A544-1125F90C7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11AEF9D1-6441-CD9D-63ED-D4B7E3A59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50" y="107950"/>
            <a:ext cx="10083800" cy="1008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78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2" y="0"/>
                </a:lnTo>
                <a:lnTo>
                  <a:pt x="1828800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491" y="0"/>
            <a:ext cx="15497175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lose-up of a tablet with a cover&#10;&#10;Description automatically generated">
            <a:extLst>
              <a:ext uri="{FF2B5EF4-FFF2-40B4-BE49-F238E27FC236}">
                <a16:creationId xmlns:a16="http://schemas.microsoft.com/office/drawing/2014/main" id="{52193BBB-56BC-9D2E-73B2-1A631201E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5"/>
            <a:ext cx="18308435" cy="1029849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6A48C83-255B-B08A-B033-44BC1FD7F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33" y="1644650"/>
            <a:ext cx="17053034" cy="6841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USC Graduate Ed.D.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Curriculum Dissertation,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Faculty Implementation of Culturally Relevant Instructional Practices in the Community College Classroom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Husband, father, sibling, son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First-generation college student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Regional Director, Orange County Regional Consortium (OCRC)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Nonprofit board member 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EE035A3-D916-D3A8-6D9E-2B813FED46E1}"/>
              </a:ext>
            </a:extLst>
          </p:cNvPr>
          <p:cNvGrpSpPr/>
          <p:nvPr/>
        </p:nvGrpSpPr>
        <p:grpSpPr>
          <a:xfrm>
            <a:off x="996950" y="6521450"/>
            <a:ext cx="2843516" cy="3656216"/>
            <a:chOff x="2194089" y="6412780"/>
            <a:chExt cx="2843516" cy="3656216"/>
          </a:xfrm>
        </p:grpSpPr>
        <p:pic>
          <p:nvPicPr>
            <p:cNvPr id="3" name="Picture 2" descr="A qr code on a white background&#10;&#10;Description automatically generated">
              <a:extLst>
                <a:ext uri="{FF2B5EF4-FFF2-40B4-BE49-F238E27FC236}">
                  <a16:creationId xmlns:a16="http://schemas.microsoft.com/office/drawing/2014/main" id="{5DE68062-9CCC-B910-DC99-BA1DFAA15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089" y="6412780"/>
              <a:ext cx="2843516" cy="284351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3FCC634-CA20-CA59-490B-A2A43D72681D}"/>
                </a:ext>
              </a:extLst>
            </p:cNvPr>
            <p:cNvSpPr txBox="1"/>
            <p:nvPr/>
          </p:nvSpPr>
          <p:spPr>
            <a:xfrm>
              <a:off x="2368550" y="9484221"/>
              <a:ext cx="24945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LinkedIn Page</a:t>
              </a:r>
            </a:p>
          </p:txBody>
        </p:sp>
      </p:grpSp>
      <p:pic>
        <p:nvPicPr>
          <p:cNvPr id="2" name="Google Shape;309;p68">
            <a:extLst>
              <a:ext uri="{FF2B5EF4-FFF2-40B4-BE49-F238E27FC236}">
                <a16:creationId xmlns:a16="http://schemas.microsoft.com/office/drawing/2014/main" id="{1E127184-46D7-34BC-50C6-C28D91E9340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255750" y="86836"/>
            <a:ext cx="1664552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B3E0B3-E3D9-F898-3FEE-ED95CEE2323C}"/>
              </a:ext>
            </a:extLst>
          </p:cNvPr>
          <p:cNvSpPr txBox="1"/>
          <p:nvPr/>
        </p:nvSpPr>
        <p:spPr>
          <a:xfrm>
            <a:off x="4654550" y="9300503"/>
            <a:ext cx="8281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Emai</a:t>
            </a:r>
            <a:r>
              <a:rPr lang="en-US" sz="3200" b="1" dirty="0">
                <a:solidFill>
                  <a:schemeClr val="tx1"/>
                </a:solidFill>
              </a:rPr>
              <a:t>l: </a:t>
            </a:r>
            <a:r>
              <a:rPr lang="en-US" sz="3200" b="1" dirty="0" err="1">
                <a:solidFill>
                  <a:srgbClr val="FF0000"/>
                </a:solidFill>
              </a:rPr>
              <a:t>Saucedo-Daniel_Jorge@rsccd.edu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75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7D745-5006-B194-19CD-36218114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C98498-B86F-6481-75D0-265FAF98E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sz="4400" b="1" dirty="0" err="1"/>
              <a:t>Introducciónes</a:t>
            </a:r>
            <a:endParaRPr lang="en-US" sz="4400" b="1" dirty="0"/>
          </a:p>
        </p:txBody>
      </p:sp>
      <p:graphicFrame>
        <p:nvGraphicFramePr>
          <p:cNvPr id="10" name="Text Placeholder 7">
            <a:extLst>
              <a:ext uri="{FF2B5EF4-FFF2-40B4-BE49-F238E27FC236}">
                <a16:creationId xmlns:a16="http://schemas.microsoft.com/office/drawing/2014/main" id="{34A27463-1F3C-DD96-DF7B-9ADC4E2818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8805348"/>
              </p:ext>
            </p:extLst>
          </p:nvPr>
        </p:nvGraphicFramePr>
        <p:xfrm>
          <a:off x="623833" y="2228463"/>
          <a:ext cx="17053034" cy="653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B9EED29C-B289-F480-BD6D-B4B2741B44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33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89BDCA-82E9-7EF0-2D66-F0350B75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33" y="891149"/>
            <a:ext cx="17053034" cy="1146814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sz="4400" b="1" dirty="0"/>
              <a:t>Student Introductions </a:t>
            </a:r>
          </a:p>
        </p:txBody>
      </p:sp>
      <p:graphicFrame>
        <p:nvGraphicFramePr>
          <p:cNvPr id="10" name="Text Placeholder 7">
            <a:extLst>
              <a:ext uri="{FF2B5EF4-FFF2-40B4-BE49-F238E27FC236}">
                <a16:creationId xmlns:a16="http://schemas.microsoft.com/office/drawing/2014/main" id="{E31B842C-FE95-D22B-F7BB-83F36F6AE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1875019"/>
              </p:ext>
            </p:extLst>
          </p:nvPr>
        </p:nvGraphicFramePr>
        <p:xfrm>
          <a:off x="623833" y="2228463"/>
          <a:ext cx="17053034" cy="653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C661655F-405C-DFB0-A44B-B3FDDB2A51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5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7AD7C6-FE67-83CD-A1B6-50C636E4B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B3D9F4-4B12-B092-44C3-05FADC0C8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2805D64-8236-6C14-5BBE-E0C4ABEC5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76" y="503839"/>
            <a:ext cx="17743748" cy="929202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14125CD5-BE7B-16CF-3D2A-CB0E34629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702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7AD7C6-FE67-83CD-A1B6-50C636E4B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B3D9F4-4B12-B092-44C3-05FADC0C8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582EDF7-9681-E850-01A8-7D91C2C68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2"/>
          <a:stretch>
            <a:fillRect/>
          </a:stretch>
        </p:blipFill>
        <p:spPr>
          <a:xfrm>
            <a:off x="91252" y="196850"/>
            <a:ext cx="18118196" cy="9906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0BE9FC1-60FD-C612-E846-B95F6119B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93449" y="8785366"/>
            <a:ext cx="3407251" cy="15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89BDCA-82E9-7EF0-2D66-F0350B75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375" y="393786"/>
            <a:ext cx="5619900" cy="1513266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Ejemplos de IA en la vida real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95878FF-EC79-9909-6959-947AFF7DC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Waymo</a:t>
            </a:r>
            <a:endParaRPr lang="en-US" sz="2000" dirty="0">
              <a:solidFill>
                <a:srgbClr val="1F1F1F"/>
              </a:solidFill>
              <a:latin typeface="Roboto" panose="02000000000000000000" pitchFamily="2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Coche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autónomo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Phoenix, Arizona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https://waymo.com/intl/es/waymo-one-phoenix/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s-E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También activo en San Francisco y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Los Angeles</a:t>
            </a:r>
          </a:p>
          <a:p>
            <a:pPr>
              <a:buFont typeface="Wingdings" pitchFamily="2" charset="2"/>
              <a:buChar char="v"/>
            </a:pPr>
            <a:r>
              <a:rPr lang="es-E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Basado en aplicaciones </a:t>
            </a:r>
          </a:p>
          <a:p>
            <a:pPr lvl="1">
              <a:buFont typeface="Wingdings" pitchFamily="2" charset="2"/>
              <a:buChar char="v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Waymo One</a:t>
            </a:r>
          </a:p>
          <a:p>
            <a:pPr>
              <a:buFont typeface="Wingdings" pitchFamily="2" charset="2"/>
              <a:buChar char="v"/>
            </a:pPr>
            <a:r>
              <a:rPr lang="es-E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Jaguar totalmente eléctrico</a:t>
            </a:r>
            <a:endParaRPr lang="en-US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IMG_8543.mov">
            <a:hlinkClick r:id="" action="ppaction://media"/>
            <a:extLst>
              <a:ext uri="{FF2B5EF4-FFF2-40B4-BE49-F238E27FC236}">
                <a16:creationId xmlns:a16="http://schemas.microsoft.com/office/drawing/2014/main" id="{40A3A26E-C121-8B60-8799-F794EAA190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21950" y="0"/>
            <a:ext cx="5794375" cy="1029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6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21976</TotalTime>
  <Words>1193</Words>
  <Application>Microsoft Macintosh PowerPoint</Application>
  <PresentationFormat>Custom</PresentationFormat>
  <Paragraphs>190</Paragraphs>
  <Slides>36</Slides>
  <Notes>5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Palatino Linotype</vt:lpstr>
      <vt:lpstr>Roboto</vt:lpstr>
      <vt:lpstr>Wingdings</vt:lpstr>
      <vt:lpstr>Office Theme</vt:lpstr>
      <vt:lpstr>Simple Light</vt:lpstr>
      <vt:lpstr>PowerPoint Presentation</vt:lpstr>
      <vt:lpstr>PowerPoint Presentation</vt:lpstr>
      <vt:lpstr>PowerPoint Presentation</vt:lpstr>
      <vt:lpstr>PowerPoint Presentation</vt:lpstr>
      <vt:lpstr>Introducciónes</vt:lpstr>
      <vt:lpstr>Student Introductions </vt:lpstr>
      <vt:lpstr>PowerPoint Presentation</vt:lpstr>
      <vt:lpstr>PowerPoint Presentation</vt:lpstr>
      <vt:lpstr>Ejemplos de IA en la vida real</vt:lpstr>
      <vt:lpstr>Examples of AI in Real-Life</vt:lpstr>
      <vt:lpstr>Aplicaciones de la IA Generativa La IA Generativa tiene un poder transformador como herramienta en campos como:   - Arte  - Diseño  - Salud  - Entretenimiento  - Educación  Permite la creación de contenido innovador y personalizado.</vt:lpstr>
      <vt:lpstr>Applications of Generative AI Generative AI has transformative power as a tool in fields such as   - Art - Design - Healthcare - Entertainment - Education  It enables innovative and personalized content creation.</vt:lpstr>
      <vt:lpstr>¿Qué es la IA generativa?</vt:lpstr>
      <vt:lpstr>PowerPoint Presentation</vt:lpstr>
      <vt:lpstr>PowerPoint Presentation</vt:lpstr>
      <vt:lpstr>Infraestructura de la IA</vt:lpstr>
      <vt:lpstr>AI Infrastructure</vt:lpstr>
      <vt:lpstr>Chat GPT 3.5/4.5 Explicado</vt:lpstr>
      <vt:lpstr>Chat GPT 3.5/4.0 Explained</vt:lpstr>
      <vt:lpstr>PowerPoint Presentation</vt:lpstr>
      <vt:lpstr>PowerPoint Presentation</vt:lpstr>
      <vt:lpstr>PowerPoint Presentation</vt:lpstr>
      <vt:lpstr>Aramienta de Generación</vt:lpstr>
      <vt:lpstr>Generator Tool</vt:lpstr>
      <vt:lpstr>IA Demostración Práctica</vt:lpstr>
      <vt:lpstr>GenAI Hands-on Demo </vt:lpstr>
      <vt:lpstr>IA Demostración Práctica</vt:lpstr>
      <vt:lpstr>GPT 4o/5.0 Demostración Práctica</vt:lpstr>
      <vt:lpstr>Hands-on Demo GPT 4o/5.0 or Gemini</vt:lpstr>
      <vt:lpstr>Microsoft Designer  Hands-on Demo</vt:lpstr>
      <vt:lpstr>Microsoft Designer  Hands-on Demo</vt:lpstr>
      <vt:lpstr>Genera una Imagen Estilo Anime</vt:lpstr>
      <vt:lpstr>PowerPoint Presentation</vt:lpstr>
      <vt:lpstr>Generate an Anime-style Image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Saucedo-Daniel, Jorge</cp:lastModifiedBy>
  <cp:revision>56</cp:revision>
  <dcterms:created xsi:type="dcterms:W3CDTF">2023-12-07T07:10:06Z</dcterms:created>
  <dcterms:modified xsi:type="dcterms:W3CDTF">2025-09-02T01:18:23Z</dcterms:modified>
</cp:coreProperties>
</file>